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6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00.png>
</file>

<file path=ppt/media/image01.png>
</file>

<file path=ppt/media/image02.png>
</file>

<file path=ppt/media/image03.png>
</file>

<file path=ppt/media/image04.png>
</file>

<file path=ppt/media/image05.png>
</file>

<file path=ppt/media/image06.png>
</file>

<file path=ppt/media/image07.png>
</file>

<file path=ppt/media/image08.png>
</file>

<file path=ppt/media/image09.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0.png>
</file>

<file path=ppt/media/image21.png>
</file>

<file path=ppt/media/image22.png>
</file>

<file path=ppt/media/image23.png>
</file>

<file path=ppt/media/image2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2971799" cy="457200"/>
          </a:xfrm>
          <a:prstGeom prst="rect">
            <a:avLst/>
          </a:prstGeom>
          <a:noFill/>
          <a:ln>
            <a:noFill/>
          </a:ln>
        </p:spPr>
        <p:txBody>
          <a:bodyPr anchorCtr="0" anchor="t" bIns="91425" lIns="91425" rIns="91425" tIns="91425"/>
          <a:lstStyle>
            <a:lvl1pPr indent="0" lvl="0" marL="0" marR="0" rtl="0" algn="l">
              <a:spcBef>
                <a:spcPts val="0"/>
              </a:spcBef>
              <a:spcAft>
                <a:spcPts val="0"/>
              </a:spcAft>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4" name="Shape 4"/>
          <p:cNvSpPr txBox="1"/>
          <p:nvPr>
            <p:ph idx="10" type="dt"/>
          </p:nvPr>
        </p:nvSpPr>
        <p:spPr>
          <a:xfrm>
            <a:off x="3884612" y="0"/>
            <a:ext cx="2971799" cy="457200"/>
          </a:xfrm>
          <a:prstGeom prst="rect">
            <a:avLst/>
          </a:prstGeom>
          <a:noFill/>
          <a:ln>
            <a:noFill/>
          </a:ln>
        </p:spPr>
        <p:txBody>
          <a:bodyPr anchorCtr="0" anchor="t" bIns="91425" lIns="91425" rIns="91425" tIns="91425"/>
          <a:lstStyle>
            <a:lvl1pPr indent="0" lvl="0" marL="0" marR="0" rtl="0" algn="r">
              <a:spcBef>
                <a:spcPts val="0"/>
              </a:spcBef>
              <a:spcAft>
                <a:spcPts val="0"/>
              </a:spcAft>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5" name="Shape 5"/>
          <p:cNvSpPr/>
          <p:nvPr>
            <p:ph idx="3"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6" name="Shape 6"/>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indent="0" lvl="0" marL="0" marR="0" rtl="0" algn="l">
              <a:spcBef>
                <a:spcPts val="360"/>
              </a:spcBef>
              <a:spcAft>
                <a:spcPts val="0"/>
              </a:spcAft>
              <a:buNone/>
              <a:defRPr b="0" i="0" sz="1200" u="none" cap="none" strike="noStrike">
                <a:solidFill>
                  <a:schemeClr val="dk1"/>
                </a:solidFill>
                <a:latin typeface="Calibri"/>
                <a:ea typeface="Calibri"/>
                <a:cs typeface="Calibri"/>
                <a:sym typeface="Calibri"/>
              </a:defRPr>
            </a:lvl1pPr>
            <a:lvl2pPr indent="0" lvl="1" marL="457200" marR="0" rtl="0" algn="l">
              <a:spcBef>
                <a:spcPts val="360"/>
              </a:spcBef>
              <a:spcAft>
                <a:spcPts val="0"/>
              </a:spcAft>
              <a:buNone/>
              <a:defRPr b="0" i="0" sz="1200" u="none" cap="none" strike="noStrike">
                <a:solidFill>
                  <a:schemeClr val="dk1"/>
                </a:solidFill>
                <a:latin typeface="Calibri"/>
                <a:ea typeface="Calibri"/>
                <a:cs typeface="Calibri"/>
                <a:sym typeface="Calibri"/>
              </a:defRPr>
            </a:lvl2pPr>
            <a:lvl3pPr indent="0" lvl="2" marL="914400" marR="0" rtl="0" algn="l">
              <a:spcBef>
                <a:spcPts val="360"/>
              </a:spcBef>
              <a:spcAft>
                <a:spcPts val="0"/>
              </a:spcAft>
              <a:buNone/>
              <a:defRPr b="0" i="0" sz="1200" u="none" cap="none" strike="noStrike">
                <a:solidFill>
                  <a:schemeClr val="dk1"/>
                </a:solidFill>
                <a:latin typeface="Calibri"/>
                <a:ea typeface="Calibri"/>
                <a:cs typeface="Calibri"/>
                <a:sym typeface="Calibri"/>
              </a:defRPr>
            </a:lvl3pPr>
            <a:lvl4pPr indent="0" lvl="3" marL="1371600" marR="0" rtl="0" algn="l">
              <a:spcBef>
                <a:spcPts val="360"/>
              </a:spcBef>
              <a:spcAft>
                <a:spcPts val="0"/>
              </a:spcAft>
              <a:buNone/>
              <a:defRPr b="0" i="0" sz="1200" u="none" cap="none" strike="noStrike">
                <a:solidFill>
                  <a:schemeClr val="dk1"/>
                </a:solidFill>
                <a:latin typeface="Calibri"/>
                <a:ea typeface="Calibri"/>
                <a:cs typeface="Calibri"/>
                <a:sym typeface="Calibri"/>
              </a:defRPr>
            </a:lvl4pPr>
            <a:lvl5pPr indent="0" lvl="4" marL="1828800" marR="0" rtl="0" algn="l">
              <a:spcBef>
                <a:spcPts val="360"/>
              </a:spcBef>
              <a:spcAft>
                <a:spcPts val="0"/>
              </a:spcAft>
              <a:buNone/>
              <a:defRPr b="0" i="0" sz="1200" u="none" cap="none" strike="noStrike">
                <a:solidFill>
                  <a:schemeClr val="dk1"/>
                </a:solidFill>
                <a:latin typeface="Calibri"/>
                <a:ea typeface="Calibri"/>
                <a:cs typeface="Calibri"/>
                <a:sym typeface="Calibri"/>
              </a:defRPr>
            </a:lvl5pPr>
            <a:lvl6pPr indent="0" lvl="5" marL="2286000" marR="0" rtl="0" algn="l">
              <a:spcBef>
                <a:spcPts val="0"/>
              </a:spcBef>
              <a:buNone/>
              <a:defRPr b="0" i="0" sz="1200" u="none" cap="none" strike="noStrike">
                <a:solidFill>
                  <a:schemeClr val="dk1"/>
                </a:solidFill>
                <a:latin typeface="Calibri"/>
                <a:ea typeface="Calibri"/>
                <a:cs typeface="Calibri"/>
                <a:sym typeface="Calibri"/>
              </a:defRPr>
            </a:lvl6pPr>
            <a:lvl7pPr indent="0" lvl="6" marL="2743200" marR="0" rtl="0" algn="l">
              <a:spcBef>
                <a:spcPts val="0"/>
              </a:spcBef>
              <a:buNone/>
              <a:defRPr b="0" i="0" sz="1200" u="none" cap="none" strike="noStrike">
                <a:solidFill>
                  <a:schemeClr val="dk1"/>
                </a:solidFill>
                <a:latin typeface="Calibri"/>
                <a:ea typeface="Calibri"/>
                <a:cs typeface="Calibri"/>
                <a:sym typeface="Calibri"/>
              </a:defRPr>
            </a:lvl7pPr>
            <a:lvl8pPr indent="0" lvl="7" marL="3200400" marR="0" rtl="0" algn="l">
              <a:spcBef>
                <a:spcPts val="0"/>
              </a:spcBef>
              <a:buNone/>
              <a:defRPr b="0" i="0" sz="1200" u="none" cap="none" strike="noStrike">
                <a:solidFill>
                  <a:schemeClr val="dk1"/>
                </a:solidFill>
                <a:latin typeface="Calibri"/>
                <a:ea typeface="Calibri"/>
                <a:cs typeface="Calibri"/>
                <a:sym typeface="Calibri"/>
              </a:defRPr>
            </a:lvl8pPr>
            <a:lvl9pPr indent="0" lvl="8" marL="3657600" marR="0" rtl="0" algn="l">
              <a:spcBef>
                <a:spcPts val="0"/>
              </a:spcBef>
              <a:buNone/>
              <a:defRPr b="0" i="0" sz="1200" u="none" cap="none" strike="noStrike">
                <a:solidFill>
                  <a:schemeClr val="dk1"/>
                </a:solidFill>
                <a:latin typeface="Calibri"/>
                <a:ea typeface="Calibri"/>
                <a:cs typeface="Calibri"/>
                <a:sym typeface="Calibri"/>
              </a:defRPr>
            </a:lvl9pPr>
          </a:lstStyle>
          <a:p/>
        </p:txBody>
      </p:sp>
      <p:sp>
        <p:nvSpPr>
          <p:cNvPr id="7" name="Shape 7"/>
          <p:cNvSpPr txBox="1"/>
          <p:nvPr>
            <p:ph idx="11" type="ftr"/>
          </p:nvPr>
        </p:nvSpPr>
        <p:spPr>
          <a:xfrm>
            <a:off x="0" y="8685213"/>
            <a:ext cx="2971799" cy="457200"/>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8" name="Shape 8"/>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46" name="Shape 146"/>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a:t>7 seconds.</a:t>
            </a:r>
          </a:p>
          <a:p>
            <a:pPr indent="0" lvl="0" marL="0" marR="0" rtl="0" algn="l">
              <a:spcBef>
                <a:spcPts val="0"/>
              </a:spcBef>
              <a:spcAft>
                <a:spcPts val="0"/>
              </a:spcAft>
              <a:buSzPct val="25000"/>
              <a:buNone/>
            </a:pPr>
            <a:r>
              <a:rPr b="0" i="0" lang="en-US" sz="1200" u="none" cap="none" strike="noStrike">
                <a:solidFill>
                  <a:schemeClr val="dk1"/>
                </a:solidFill>
                <a:latin typeface="Calibri"/>
                <a:ea typeface="Calibri"/>
                <a:cs typeface="Calibri"/>
                <a:sym typeface="Calibri"/>
              </a:rPr>
              <a:t>Greet your audience, thank them for attending your presentation, introduce yourself, introduce your project, introduce your team members, and quickly indicate what each of you did in a high-level manner, and put more emphasis on your part/contribution.</a:t>
            </a:r>
          </a:p>
          <a:p>
            <a:pPr indent="0" lvl="0" marL="0" marR="0" rtl="0" algn="l">
              <a:spcBef>
                <a:spcPts val="0"/>
              </a:spcBef>
              <a:spcAft>
                <a:spcPts val="0"/>
              </a:spcAft>
              <a:buSzPct val="25000"/>
              <a:buNone/>
            </a:pPr>
            <a:r>
              <a:t/>
            </a:r>
            <a:endParaRPr/>
          </a:p>
          <a:p>
            <a:pPr indent="0" lvl="0" marL="0" marR="0" rtl="0" algn="l">
              <a:spcBef>
                <a:spcPts val="0"/>
              </a:spcBef>
              <a:spcAft>
                <a:spcPts val="0"/>
              </a:spcAft>
              <a:buSzPct val="25000"/>
              <a:buNone/>
            </a:pPr>
            <a:r>
              <a:t/>
            </a:r>
            <a:endParaRP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147" name="Shape 147"/>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4" name="Shape 214"/>
        <p:cNvGrpSpPr/>
        <p:nvPr/>
      </p:nvGrpSpPr>
      <p:grpSpPr>
        <a:xfrm>
          <a:off x="0" y="0"/>
          <a:ext cx="0" cy="0"/>
          <a:chOff x="0" y="0"/>
          <a:chExt cx="0" cy="0"/>
        </a:xfrm>
      </p:grpSpPr>
      <p:sp>
        <p:nvSpPr>
          <p:cNvPr id="215" name="Shape 21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16" name="Shape 216"/>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a:t>5 seconds</a:t>
            </a:r>
          </a:p>
          <a:p>
            <a:pPr indent="0" lvl="0" marL="0" marR="0" rtl="0" algn="l">
              <a:spcBef>
                <a:spcPts val="0"/>
              </a:spcBef>
              <a:spcAft>
                <a:spcPts val="0"/>
              </a:spcAft>
              <a:buSzPct val="25000"/>
              <a:buNone/>
            </a:pPr>
            <a:r>
              <a:rPr lang="en-US"/>
              <a:t>Show the Use Case Diagram for the whole project.</a:t>
            </a:r>
            <a:br>
              <a:rPr lang="en-US"/>
            </a:br>
            <a:r>
              <a:rPr lang="en-US"/>
              <a:t>Highlight your use cases.</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217" name="Shape 217"/>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1" name="Shape 221"/>
        <p:cNvGrpSpPr/>
        <p:nvPr/>
      </p:nvGrpSpPr>
      <p:grpSpPr>
        <a:xfrm>
          <a:off x="0" y="0"/>
          <a:ext cx="0" cy="0"/>
          <a:chOff x="0" y="0"/>
          <a:chExt cx="0" cy="0"/>
        </a:xfrm>
      </p:grpSpPr>
      <p:sp>
        <p:nvSpPr>
          <p:cNvPr id="222" name="Shape 22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23" name="Shape 223"/>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10 seconds.</a:t>
            </a:r>
            <a:r>
              <a:rPr b="0" i="0" lang="en-US" sz="1200" u="none" cap="none" strike="noStrike">
                <a:solidFill>
                  <a:schemeClr val="dk1"/>
                </a:solidFill>
                <a:latin typeface="Calibri"/>
                <a:ea typeface="Calibri"/>
                <a:cs typeface="Calibri"/>
                <a:sym typeface="Calibri"/>
              </a:rPr>
              <a:t>Minimal class diagram. Highlight the classes that you created/modified</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Identify the design patterns used (one or more slides).</a:t>
            </a:r>
          </a:p>
          <a:p>
            <a:pPr lvl="0" rtl="0">
              <a:spcBef>
                <a:spcPts val="0"/>
              </a:spcBef>
              <a:buSzPct val="25000"/>
              <a:buNone/>
            </a:pPr>
            <a:r>
              <a:t/>
            </a:r>
            <a:endParaRPr/>
          </a:p>
          <a:p>
            <a:pPr indent="0" lvl="0" marL="0" marR="0" rtl="0" algn="l">
              <a:spcBef>
                <a:spcPts val="360"/>
              </a:spcBef>
              <a:spcAft>
                <a:spcPts val="0"/>
              </a:spcAft>
              <a:buSzPct val="25000"/>
              <a:buNone/>
            </a:pPr>
            <a:r>
              <a:t/>
            </a:r>
            <a:endParaRPr/>
          </a:p>
        </p:txBody>
      </p:sp>
      <p:sp>
        <p:nvSpPr>
          <p:cNvPr id="224" name="Shape 224"/>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8" name="Shape 228"/>
        <p:cNvGrpSpPr/>
        <p:nvPr/>
      </p:nvGrpSpPr>
      <p:grpSpPr>
        <a:xfrm>
          <a:off x="0" y="0"/>
          <a:ext cx="0" cy="0"/>
          <a:chOff x="0" y="0"/>
          <a:chExt cx="0" cy="0"/>
        </a:xfrm>
      </p:grpSpPr>
      <p:sp>
        <p:nvSpPr>
          <p:cNvPr id="229" name="Shape 22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30" name="Shape 230"/>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t/>
            </a:r>
            <a:endParaRPr/>
          </a:p>
          <a:p>
            <a:pPr indent="0" lvl="0" marL="0" marR="0" rtl="0" algn="l">
              <a:spcBef>
                <a:spcPts val="0"/>
              </a:spcBef>
              <a:spcAft>
                <a:spcPts val="0"/>
              </a:spcAft>
              <a:buSzPct val="25000"/>
              <a:buNone/>
            </a:pPr>
            <a:r>
              <a:rPr lang="en-US"/>
              <a:t>10 seconds</a:t>
            </a:r>
          </a:p>
          <a:p>
            <a:pPr indent="0" lvl="0" marL="0" marR="0" rtl="0" algn="l">
              <a:spcBef>
                <a:spcPts val="0"/>
              </a:spcBef>
              <a:spcAft>
                <a:spcPts val="0"/>
              </a:spcAft>
              <a:buSzPct val="25000"/>
              <a:buNone/>
            </a:pPr>
            <a:r>
              <a:rPr lang="en-US"/>
              <a:t>A description of verification process and </a:t>
            </a:r>
            <a:r>
              <a:rPr b="0" i="0" lang="en-US" sz="1200" u="none" cap="none" strike="noStrike">
                <a:solidFill>
                  <a:schemeClr val="dk1"/>
                </a:solidFill>
                <a:latin typeface="Calibri"/>
                <a:ea typeface="Calibri"/>
                <a:cs typeface="Calibri"/>
                <a:sym typeface="Calibri"/>
              </a:rPr>
              <a:t>Test Suites and Test Cases for </a:t>
            </a:r>
            <a:r>
              <a:rPr lang="en-US"/>
              <a:t>one of the</a:t>
            </a:r>
            <a:r>
              <a:rPr b="0" i="0" lang="en-US" sz="1200" u="none" cap="none" strike="noStrike">
                <a:solidFill>
                  <a:schemeClr val="dk1"/>
                </a:solidFill>
                <a:latin typeface="Calibri"/>
                <a:ea typeface="Calibri"/>
                <a:cs typeface="Calibri"/>
                <a:sym typeface="Calibri"/>
              </a:rPr>
              <a:t> use case</a:t>
            </a:r>
            <a:r>
              <a:rPr lang="en-US"/>
              <a:t>s.</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1 One sunny day and one rainy day for the implemented use cases (one or more slides).</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2 Automated test scripts for the implemented use cases (</a:t>
            </a:r>
            <a:r>
              <a:rPr lang="en-US"/>
              <a:t>if any)</a:t>
            </a:r>
            <a:r>
              <a:rPr b="0" i="0" lang="en-US" sz="1200" u="none" cap="none" strike="noStrike">
                <a:solidFill>
                  <a:schemeClr val="dk1"/>
                </a:solidFill>
                <a:latin typeface="Calibri"/>
                <a:ea typeface="Calibri"/>
                <a:cs typeface="Calibri"/>
                <a:sym typeface="Calibri"/>
              </a:rPr>
              <a:t> (one or more slides).</a:t>
            </a: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231" name="Shape 231"/>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5" name="Shape 235"/>
        <p:cNvGrpSpPr/>
        <p:nvPr/>
      </p:nvGrpSpPr>
      <p:grpSpPr>
        <a:xfrm>
          <a:off x="0" y="0"/>
          <a:ext cx="0" cy="0"/>
          <a:chOff x="0" y="0"/>
          <a:chExt cx="0" cy="0"/>
        </a:xfrm>
      </p:grpSpPr>
      <p:sp>
        <p:nvSpPr>
          <p:cNvPr id="236" name="Shape 23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37" name="Shape 23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238" name="Shape 238"/>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2" name="Shape 242"/>
        <p:cNvGrpSpPr/>
        <p:nvPr/>
      </p:nvGrpSpPr>
      <p:grpSpPr>
        <a:xfrm>
          <a:off x="0" y="0"/>
          <a:ext cx="0" cy="0"/>
          <a:chOff x="0" y="0"/>
          <a:chExt cx="0" cy="0"/>
        </a:xfrm>
      </p:grpSpPr>
      <p:sp>
        <p:nvSpPr>
          <p:cNvPr id="243" name="Shape 24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44" name="Shape 244"/>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a:t>10 seconds</a:t>
            </a:r>
          </a:p>
          <a:p>
            <a:pPr indent="0" lvl="0" marL="0" marR="0" rtl="0" algn="l">
              <a:spcBef>
                <a:spcPts val="0"/>
              </a:spcBef>
              <a:spcAft>
                <a:spcPts val="0"/>
              </a:spcAft>
              <a:buSzPct val="25000"/>
              <a:buNone/>
            </a:pPr>
            <a:r>
              <a:rPr b="0" i="0" lang="en-US" sz="1200" u="none" cap="none" strike="noStrike">
                <a:solidFill>
                  <a:schemeClr val="dk1"/>
                </a:solidFill>
                <a:latin typeface="Calibri"/>
                <a:ea typeface="Calibri"/>
                <a:cs typeface="Calibri"/>
                <a:sym typeface="Calibri"/>
              </a:rPr>
              <a:t>Summarize your contribution, mention your effort for </a:t>
            </a:r>
            <a:r>
              <a:rPr lang="en-US"/>
              <a:t>Scrum, Mingle, Github, Google Drive Documentation and minutes</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Include your contact information</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Ask if anyone has any questions for you.</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Thank your audience</a:t>
            </a: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245" name="Shape 245"/>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3" name="Shape 153"/>
        <p:cNvGrpSpPr/>
        <p:nvPr/>
      </p:nvGrpSpPr>
      <p:grpSpPr>
        <a:xfrm>
          <a:off x="0" y="0"/>
          <a:ext cx="0" cy="0"/>
          <a:chOff x="0" y="0"/>
          <a:chExt cx="0" cy="0"/>
        </a:xfrm>
      </p:grpSpPr>
      <p:sp>
        <p:nvSpPr>
          <p:cNvPr id="154" name="Shape 15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55" name="Shape 155"/>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a:t>10 seconds.</a:t>
            </a:r>
          </a:p>
          <a:p>
            <a:pPr indent="0" lvl="0" marL="0" marR="0" rtl="0" algn="l">
              <a:spcBef>
                <a:spcPts val="0"/>
              </a:spcBef>
              <a:spcAft>
                <a:spcPts val="0"/>
              </a:spcAft>
              <a:buSzPct val="25000"/>
              <a:buNone/>
            </a:pPr>
            <a:r>
              <a:rPr b="0" i="0" lang="en-US" sz="1200" u="none" cap="none" strike="noStrike">
                <a:solidFill>
                  <a:schemeClr val="dk1"/>
                </a:solidFill>
                <a:latin typeface="Calibri"/>
                <a:ea typeface="Calibri"/>
                <a:cs typeface="Calibri"/>
                <a:sym typeface="Calibri"/>
              </a:rPr>
              <a:t>Introduce the problem that the whole project</a:t>
            </a:r>
            <a:r>
              <a:rPr lang="en-US"/>
              <a:t> (in all versions)</a:t>
            </a:r>
            <a:r>
              <a:rPr b="0" i="0" lang="en-US" sz="1200" u="none" cap="none" strike="noStrike">
                <a:solidFill>
                  <a:schemeClr val="dk1"/>
                </a:solidFill>
                <a:latin typeface="Calibri"/>
                <a:ea typeface="Calibri"/>
                <a:cs typeface="Calibri"/>
                <a:sym typeface="Calibri"/>
              </a:rPr>
              <a:t> tackles</a:t>
            </a:r>
            <a:r>
              <a:rPr lang="en-US"/>
              <a:t> with GIF or screenshot. </a:t>
            </a:r>
          </a:p>
          <a:p>
            <a:pPr lvl="0" marR="0" rtl="0" algn="l">
              <a:lnSpc>
                <a:spcPct val="100000"/>
              </a:lnSpc>
              <a:spcBef>
                <a:spcPts val="0"/>
              </a:spcBef>
              <a:spcAft>
                <a:spcPts val="0"/>
              </a:spcAft>
              <a:buNone/>
            </a:pPr>
            <a:r>
              <a:t/>
            </a:r>
            <a:endParaRPr/>
          </a:p>
        </p:txBody>
      </p:sp>
      <p:sp>
        <p:nvSpPr>
          <p:cNvPr id="156" name="Shape 156"/>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1" name="Shape 161"/>
        <p:cNvGrpSpPr/>
        <p:nvPr/>
      </p:nvGrpSpPr>
      <p:grpSpPr>
        <a:xfrm>
          <a:off x="0" y="0"/>
          <a:ext cx="0" cy="0"/>
          <a:chOff x="0" y="0"/>
          <a:chExt cx="0" cy="0"/>
        </a:xfrm>
      </p:grpSpPr>
      <p:sp>
        <p:nvSpPr>
          <p:cNvPr id="162" name="Shape 16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163" name="Shape 16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164" name="Shape 164"/>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8" name="Shape 168"/>
        <p:cNvGrpSpPr/>
        <p:nvPr/>
      </p:nvGrpSpPr>
      <p:grpSpPr>
        <a:xfrm>
          <a:off x="0" y="0"/>
          <a:ext cx="0" cy="0"/>
          <a:chOff x="0" y="0"/>
          <a:chExt cx="0" cy="0"/>
        </a:xfrm>
      </p:grpSpPr>
      <p:sp>
        <p:nvSpPr>
          <p:cNvPr id="169" name="Shape 16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170" name="Shape 17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171" name="Shape 171"/>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5" name="Shape 175"/>
        <p:cNvGrpSpPr/>
        <p:nvPr/>
      </p:nvGrpSpPr>
      <p:grpSpPr>
        <a:xfrm>
          <a:off x="0" y="0"/>
          <a:ext cx="0" cy="0"/>
          <a:chOff x="0" y="0"/>
          <a:chExt cx="0" cy="0"/>
        </a:xfrm>
      </p:grpSpPr>
      <p:sp>
        <p:nvSpPr>
          <p:cNvPr id="176" name="Shape 17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77" name="Shape 177"/>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a:t>20 seconds</a:t>
            </a:r>
          </a:p>
          <a:p>
            <a:pPr indent="0" lvl="0" marL="0" marR="0" rtl="0" algn="l">
              <a:spcBef>
                <a:spcPts val="0"/>
              </a:spcBef>
              <a:spcAft>
                <a:spcPts val="0"/>
              </a:spcAft>
              <a:buSzPct val="25000"/>
              <a:buNone/>
            </a:pPr>
            <a:r>
              <a:rPr b="0" i="0" lang="en-US" sz="1200" u="none" cap="none" strike="noStrike">
                <a:solidFill>
                  <a:schemeClr val="dk1"/>
                </a:solidFill>
                <a:latin typeface="Calibri"/>
                <a:ea typeface="Calibri"/>
                <a:cs typeface="Calibri"/>
                <a:sym typeface="Calibri"/>
              </a:rPr>
              <a:t>System design: </a:t>
            </a:r>
            <a:r>
              <a:rPr lang="en-US"/>
              <a:t>Highlight the parts that you contributed to them.</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1. System decomposition; identify the architecture patterns used </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2. System deployment – h/w and s/w requirements </a:t>
            </a:r>
          </a:p>
          <a:p>
            <a:pPr indent="0" lvl="0" marL="0" marR="0" rtl="0" algn="l">
              <a:spcBef>
                <a:spcPts val="360"/>
              </a:spcBef>
              <a:spcAft>
                <a:spcPts val="0"/>
              </a:spcAft>
              <a:buSzPct val="25000"/>
              <a:buNone/>
            </a:pPr>
            <a:br>
              <a:rPr lang="en-US"/>
            </a:br>
            <a:br>
              <a:rPr lang="en-US"/>
            </a:br>
          </a:p>
          <a:p>
            <a:pPr indent="0" lvl="0" marL="0" marR="0" rtl="0" algn="l">
              <a:spcBef>
                <a:spcPts val="360"/>
              </a:spcBef>
              <a:spcAft>
                <a:spcPts val="0"/>
              </a:spcAft>
              <a:buSzPct val="25000"/>
              <a:buNone/>
            </a:pPr>
            <a:r>
              <a:t/>
            </a:r>
            <a:endParaRP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178" name="Shape 178"/>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2" name="Shape 182"/>
        <p:cNvGrpSpPr/>
        <p:nvPr/>
      </p:nvGrpSpPr>
      <p:grpSpPr>
        <a:xfrm>
          <a:off x="0" y="0"/>
          <a:ext cx="0" cy="0"/>
          <a:chOff x="0" y="0"/>
          <a:chExt cx="0" cy="0"/>
        </a:xfrm>
      </p:grpSpPr>
      <p:sp>
        <p:nvSpPr>
          <p:cNvPr id="183" name="Shape 18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84" name="Shape 184"/>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lvl="0" rtl="0">
              <a:spcBef>
                <a:spcPts val="0"/>
              </a:spcBef>
              <a:buSzPct val="25000"/>
              <a:buNone/>
            </a:pPr>
            <a:r>
              <a:rPr lang="en-US"/>
              <a:t>5 seconds.</a:t>
            </a:r>
          </a:p>
          <a:p>
            <a:pPr lvl="0" rtl="0">
              <a:spcBef>
                <a:spcPts val="0"/>
              </a:spcBef>
              <a:buClr>
                <a:schemeClr val="dk1"/>
              </a:buClr>
              <a:buSzPct val="25000"/>
              <a:buFont typeface="Arial"/>
              <a:buNone/>
            </a:pPr>
            <a:r>
              <a:rPr lang="en-US"/>
              <a:t>List the user stories that you worked on them.(put in order of importance). Stay focused on the parts that you have been working. </a:t>
            </a:r>
          </a:p>
          <a:p>
            <a:pPr indent="0" lvl="0" marL="0" marR="0" rtl="0" algn="l">
              <a:spcBef>
                <a:spcPts val="0"/>
              </a:spcBef>
              <a:spcAft>
                <a:spcPts val="0"/>
              </a:spcAft>
              <a:buSzPct val="25000"/>
              <a:buNone/>
            </a:pPr>
            <a:r>
              <a:t/>
            </a:r>
            <a:endParaRPr/>
          </a:p>
          <a:p>
            <a:pPr indent="0" lvl="0" marL="0" marR="0" rtl="0" algn="l">
              <a:spcBef>
                <a:spcPts val="360"/>
              </a:spcBef>
              <a:spcAft>
                <a:spcPts val="0"/>
              </a:spcAft>
              <a:buSzPct val="25000"/>
              <a:buNone/>
            </a:pPr>
            <a:r>
              <a:t/>
            </a:r>
            <a:endParaRP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185" name="Shape 185"/>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9" name="Shape 189"/>
        <p:cNvGrpSpPr/>
        <p:nvPr/>
      </p:nvGrpSpPr>
      <p:grpSpPr>
        <a:xfrm>
          <a:off x="0" y="0"/>
          <a:ext cx="0" cy="0"/>
          <a:chOff x="0" y="0"/>
          <a:chExt cx="0" cy="0"/>
        </a:xfrm>
      </p:grpSpPr>
      <p:sp>
        <p:nvSpPr>
          <p:cNvPr id="190" name="Shape 19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91" name="Shape 191"/>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60 seconds</a:t>
            </a:r>
          </a:p>
          <a:p>
            <a:pPr indent="0" lvl="0" marL="0" marR="0" rtl="0" algn="l">
              <a:spcBef>
                <a:spcPts val="360"/>
              </a:spcBef>
              <a:spcAft>
                <a:spcPts val="0"/>
              </a:spcAft>
              <a:buSzPct val="25000"/>
              <a:buNone/>
            </a:pPr>
            <a:r>
              <a:rPr lang="en-US"/>
              <a:t>The tile of user story</a:t>
            </a:r>
          </a:p>
          <a:p>
            <a:pPr indent="-228600" lvl="0" marL="457200" marR="0" rtl="0" algn="l">
              <a:spcBef>
                <a:spcPts val="360"/>
              </a:spcBef>
              <a:spcAft>
                <a:spcPts val="0"/>
              </a:spcAft>
              <a:buChar char="-"/>
            </a:pPr>
            <a:r>
              <a:rPr lang="en-US"/>
              <a:t>The most important user story you worked on it. You have to describe this one very well and be proud of that.</a:t>
            </a:r>
          </a:p>
          <a:p>
            <a:pPr indent="-228600" lvl="0" marL="457200" marR="0" rtl="0" algn="l">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p>
          <a:p>
            <a:pPr indent="-228600" lvl="0" marL="457200" marR="0" rtl="0" algn="l">
              <a:spcBef>
                <a:spcPts val="360"/>
              </a:spcBef>
              <a:spcAft>
                <a:spcPts val="0"/>
              </a:spcAft>
              <a:buChar char="-"/>
            </a:pPr>
            <a:r>
              <a:rPr lang="en-US"/>
              <a:t>Go into the details of the most important/significant tasks using bullet lists or visual graphs or state chart diagram</a:t>
            </a:r>
          </a:p>
          <a:p>
            <a:pPr indent="-228600" lvl="0" marL="457200" marR="0" rtl="0" algn="l">
              <a:spcBef>
                <a:spcPts val="360"/>
              </a:spcBef>
              <a:spcAft>
                <a:spcPts val="0"/>
              </a:spcAft>
              <a:buChar char="-"/>
            </a:pPr>
            <a:r>
              <a:rPr lang="en-US"/>
              <a:t>Sequence Diagram for this user story is mandatory  (in another separate page if required)</a:t>
            </a:r>
          </a:p>
          <a:p>
            <a:pPr indent="-228600" lvl="0" marL="457200" marR="0" rtl="0" algn="l">
              <a:spcBef>
                <a:spcPts val="360"/>
              </a:spcBef>
              <a:spcAft>
                <a:spcPts val="0"/>
              </a:spcAft>
              <a:buChar char="-"/>
            </a:pPr>
            <a:r>
              <a:rPr lang="en-US"/>
              <a:t>Demo using </a:t>
            </a:r>
            <a:r>
              <a:rPr b="1" lang="en-US"/>
              <a:t>screenshots or GIF</a:t>
            </a:r>
            <a:r>
              <a:rPr lang="en-US"/>
              <a:t> (in another separate page if required)</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192" name="Shape 192"/>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7" name="Shape 197"/>
        <p:cNvGrpSpPr/>
        <p:nvPr/>
      </p:nvGrpSpPr>
      <p:grpSpPr>
        <a:xfrm>
          <a:off x="0" y="0"/>
          <a:ext cx="0" cy="0"/>
          <a:chOff x="0" y="0"/>
          <a:chExt cx="0" cy="0"/>
        </a:xfrm>
      </p:grpSpPr>
      <p:sp>
        <p:nvSpPr>
          <p:cNvPr id="198" name="Shape 19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99" name="Shape 199"/>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20 seconds</a:t>
            </a:r>
          </a:p>
          <a:p>
            <a:pPr indent="0" lvl="0" marL="0" marR="0" rtl="0" algn="l">
              <a:spcBef>
                <a:spcPts val="360"/>
              </a:spcBef>
              <a:spcAft>
                <a:spcPts val="0"/>
              </a:spcAft>
              <a:buSzPct val="25000"/>
              <a:buNone/>
            </a:pPr>
            <a:r>
              <a:rPr lang="en-US"/>
              <a:t>The tile of user story</a:t>
            </a:r>
          </a:p>
          <a:p>
            <a:pPr indent="-228600" lvl="0" marL="457200" marR="0" rtl="0" algn="l">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p>
          <a:p>
            <a:pPr indent="-228600" lvl="0" marL="457200" marR="0" rtl="0" algn="l">
              <a:spcBef>
                <a:spcPts val="360"/>
              </a:spcBef>
              <a:spcAft>
                <a:spcPts val="0"/>
              </a:spcAft>
              <a:buChar char="-"/>
            </a:pPr>
            <a:r>
              <a:rPr lang="en-US"/>
              <a:t>Sequence Diagram for this user story is optional</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200" name="Shape 200"/>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4" name="Shape 204"/>
        <p:cNvGrpSpPr/>
        <p:nvPr/>
      </p:nvGrpSpPr>
      <p:grpSpPr>
        <a:xfrm>
          <a:off x="0" y="0"/>
          <a:ext cx="0" cy="0"/>
          <a:chOff x="0" y="0"/>
          <a:chExt cx="0" cy="0"/>
        </a:xfrm>
      </p:grpSpPr>
      <p:sp>
        <p:nvSpPr>
          <p:cNvPr id="205" name="Shape 20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06" name="Shape 20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207" name="Shape 207"/>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0.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7.png"/><Relationship Id="rId3"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6.png"/><Relationship Id="rId3" Type="http://schemas.openxmlformats.org/officeDocument/2006/relationships/image" Target="../media/image05.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6.png"/><Relationship Id="rId3" Type="http://schemas.openxmlformats.org/officeDocument/2006/relationships/image" Target="../media/image2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17" name="Shape 17"/>
        <p:cNvGrpSpPr/>
        <p:nvPr/>
      </p:nvGrpSpPr>
      <p:grpSpPr>
        <a:xfrm>
          <a:off x="0" y="0"/>
          <a:ext cx="0" cy="0"/>
          <a:chOff x="0" y="0"/>
          <a:chExt cx="0" cy="0"/>
        </a:xfrm>
      </p:grpSpPr>
      <p:pic>
        <p:nvPicPr>
          <p:cNvPr descr="Overlay-TitleSlide.png" id="18" name="Shape 18"/>
          <p:cNvPicPr preferRelativeResize="0"/>
          <p:nvPr/>
        </p:nvPicPr>
        <p:blipFill rotWithShape="1">
          <a:blip r:embed="rId2">
            <a:alphaModFix/>
          </a:blip>
          <a:srcRect b="0" l="0" r="0" t="0"/>
          <a:stretch/>
        </p:blipFill>
        <p:spPr>
          <a:xfrm>
            <a:off x="158750" y="187325"/>
            <a:ext cx="8826600" cy="6483300"/>
          </a:xfrm>
          <a:prstGeom prst="rect">
            <a:avLst/>
          </a:prstGeom>
          <a:noFill/>
          <a:ln>
            <a:noFill/>
          </a:ln>
        </p:spPr>
      </p:pic>
      <p:sp>
        <p:nvSpPr>
          <p:cNvPr id="19" name="Shape 19"/>
          <p:cNvSpPr txBox="1"/>
          <p:nvPr>
            <p:ph type="ctrTitle"/>
          </p:nvPr>
        </p:nvSpPr>
        <p:spPr>
          <a:xfrm>
            <a:off x="1600200" y="2492375"/>
            <a:ext cx="6762600" cy="1470000"/>
          </a:xfrm>
          <a:prstGeom prst="rect">
            <a:avLst/>
          </a:prstGeom>
          <a:noFill/>
          <a:ln>
            <a:noFill/>
          </a:ln>
        </p:spPr>
        <p:txBody>
          <a:bodyPr anchorCtr="0" anchor="b" bIns="91425" lIns="91425" rIns="91425" tIns="91425"/>
          <a:lstStyle>
            <a:lvl1pPr indent="0" lvl="0" marL="0" marR="0" rtl="0" algn="r">
              <a:spcBef>
                <a:spcPts val="0"/>
              </a:spcBef>
              <a:spcAft>
                <a:spcPts val="0"/>
              </a:spcAft>
              <a:buNone/>
              <a:defRPr b="0" i="0" sz="44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20" name="Shape 20"/>
          <p:cNvSpPr txBox="1"/>
          <p:nvPr>
            <p:ph idx="1" type="subTitle"/>
          </p:nvPr>
        </p:nvSpPr>
        <p:spPr>
          <a:xfrm>
            <a:off x="1600200" y="3966882"/>
            <a:ext cx="6762600" cy="1752600"/>
          </a:xfrm>
          <a:prstGeom prst="rect">
            <a:avLst/>
          </a:prstGeom>
          <a:noFill/>
          <a:ln>
            <a:noFill/>
          </a:ln>
        </p:spPr>
        <p:txBody>
          <a:bodyPr anchorCtr="0" anchor="t" bIns="91425" lIns="91425" rIns="91425" tIns="91425"/>
          <a:lstStyle>
            <a:lvl1pPr indent="0" lvl="0" marL="0" marR="0" rtl="0" algn="r">
              <a:spcBef>
                <a:spcPts val="600"/>
              </a:spcBef>
              <a:spcAft>
                <a:spcPts val="0"/>
              </a:spcAft>
              <a:buClr>
                <a:schemeClr val="lt1"/>
              </a:buClr>
              <a:buFont typeface="Noto Sans Symbols"/>
              <a:buNone/>
              <a:defRPr b="0" i="0" sz="1800" u="none" cap="none" strike="noStrike">
                <a:solidFill>
                  <a:schemeClr val="lt1"/>
                </a:solidFill>
                <a:latin typeface="Trebuchet MS"/>
                <a:ea typeface="Trebuchet MS"/>
                <a:cs typeface="Trebuchet MS"/>
                <a:sym typeface="Trebuchet MS"/>
              </a:defRPr>
            </a:lvl1pPr>
            <a:lvl2pPr indent="0" lvl="1" marL="457200" marR="0" rtl="0" algn="ctr">
              <a:spcBef>
                <a:spcPts val="600"/>
              </a:spcBef>
              <a:spcAft>
                <a:spcPts val="0"/>
              </a:spcAft>
              <a:buClr>
                <a:srgbClr val="888888"/>
              </a:buClr>
              <a:buFont typeface="Noto Sans Symbols"/>
              <a:buNone/>
              <a:defRPr b="0" i="0" sz="2000" u="none" cap="none" strike="noStrike">
                <a:solidFill>
                  <a:srgbClr val="888888"/>
                </a:solidFill>
                <a:latin typeface="Trebuchet MS"/>
                <a:ea typeface="Trebuchet MS"/>
                <a:cs typeface="Trebuchet MS"/>
                <a:sym typeface="Trebuchet MS"/>
              </a:defRPr>
            </a:lvl2pPr>
            <a:lvl3pPr indent="0" lvl="2" marL="914400" marR="0" rtl="0" algn="ctr">
              <a:spcBef>
                <a:spcPts val="600"/>
              </a:spcBef>
              <a:spcAft>
                <a:spcPts val="0"/>
              </a:spcAft>
              <a:buClr>
                <a:srgbClr val="888888"/>
              </a:buClr>
              <a:buFont typeface="Noto Sans Symbols"/>
              <a:buNone/>
              <a:defRPr b="0" i="0" sz="1800" u="none" cap="none" strike="noStrike">
                <a:solidFill>
                  <a:srgbClr val="888888"/>
                </a:solidFill>
                <a:latin typeface="Trebuchet MS"/>
                <a:ea typeface="Trebuchet MS"/>
                <a:cs typeface="Trebuchet MS"/>
                <a:sym typeface="Trebuchet MS"/>
              </a:defRPr>
            </a:lvl3pPr>
            <a:lvl4pPr indent="0" lvl="3" marL="1371600" marR="0" rtl="0" algn="ctr">
              <a:spcBef>
                <a:spcPts val="600"/>
              </a:spcBef>
              <a:spcAft>
                <a:spcPts val="0"/>
              </a:spcAft>
              <a:buClr>
                <a:srgbClr val="888888"/>
              </a:buClr>
              <a:buFont typeface="Noto Sans Symbols"/>
              <a:buNone/>
              <a:defRPr b="0" i="0" sz="1800" u="none" cap="none" strike="noStrike">
                <a:solidFill>
                  <a:srgbClr val="888888"/>
                </a:solidFill>
                <a:latin typeface="Trebuchet MS"/>
                <a:ea typeface="Trebuchet MS"/>
                <a:cs typeface="Trebuchet MS"/>
                <a:sym typeface="Trebuchet MS"/>
              </a:defRPr>
            </a:lvl4pPr>
            <a:lvl5pPr indent="0" lvl="4" marL="1828800" marR="0" rtl="0" algn="ctr">
              <a:spcBef>
                <a:spcPts val="600"/>
              </a:spcBef>
              <a:spcAft>
                <a:spcPts val="0"/>
              </a:spcAft>
              <a:buClr>
                <a:srgbClr val="888888"/>
              </a:buClr>
              <a:buFont typeface="Noto Sans Symbols"/>
              <a:buNone/>
              <a:defRPr b="0" i="0" sz="1800" u="none" cap="none" strike="noStrike">
                <a:solidFill>
                  <a:srgbClr val="888888"/>
                </a:solidFill>
                <a:latin typeface="Trebuchet MS"/>
                <a:ea typeface="Trebuchet MS"/>
                <a:cs typeface="Trebuchet MS"/>
                <a:sym typeface="Trebuchet MS"/>
              </a:defRPr>
            </a:lvl5pPr>
            <a:lvl6pPr indent="0" lvl="5" marL="2286000" marR="0" rtl="0" algn="ctr">
              <a:spcBef>
                <a:spcPts val="400"/>
              </a:spcBef>
              <a:buClr>
                <a:srgbClr val="888888"/>
              </a:buClr>
              <a:buFont typeface="Arial"/>
              <a:buNone/>
              <a:defRPr b="0" i="0" sz="2000" u="none" cap="none" strike="noStrike">
                <a:solidFill>
                  <a:srgbClr val="888888"/>
                </a:solidFill>
                <a:latin typeface="Trebuchet MS"/>
                <a:ea typeface="Trebuchet MS"/>
                <a:cs typeface="Trebuchet MS"/>
                <a:sym typeface="Trebuchet MS"/>
              </a:defRPr>
            </a:lvl6pPr>
            <a:lvl7pPr indent="0" lvl="6" marL="2743200" marR="0" rtl="0" algn="ctr">
              <a:spcBef>
                <a:spcPts val="400"/>
              </a:spcBef>
              <a:buClr>
                <a:srgbClr val="888888"/>
              </a:buClr>
              <a:buFont typeface="Arial"/>
              <a:buNone/>
              <a:defRPr b="0" i="0" sz="2000" u="none" cap="none" strike="noStrike">
                <a:solidFill>
                  <a:srgbClr val="888888"/>
                </a:solidFill>
                <a:latin typeface="Trebuchet MS"/>
                <a:ea typeface="Trebuchet MS"/>
                <a:cs typeface="Trebuchet MS"/>
                <a:sym typeface="Trebuchet MS"/>
              </a:defRPr>
            </a:lvl7pPr>
            <a:lvl8pPr indent="0" lvl="7" marL="3200400" marR="0" rtl="0" algn="ctr">
              <a:spcBef>
                <a:spcPts val="400"/>
              </a:spcBef>
              <a:buClr>
                <a:srgbClr val="888888"/>
              </a:buClr>
              <a:buFont typeface="Arial"/>
              <a:buNone/>
              <a:defRPr b="0" i="0" sz="2000" u="none" cap="none" strike="noStrike">
                <a:solidFill>
                  <a:srgbClr val="888888"/>
                </a:solidFill>
                <a:latin typeface="Trebuchet MS"/>
                <a:ea typeface="Trebuchet MS"/>
                <a:cs typeface="Trebuchet MS"/>
                <a:sym typeface="Trebuchet MS"/>
              </a:defRPr>
            </a:lvl8pPr>
            <a:lvl9pPr indent="0" lvl="8" marL="3657600" marR="0" rtl="0" algn="ctr">
              <a:spcBef>
                <a:spcPts val="400"/>
              </a:spcBef>
              <a:buClr>
                <a:srgbClr val="888888"/>
              </a:buClr>
              <a:buFont typeface="Arial"/>
              <a:buNone/>
              <a:defRPr b="0" i="0" sz="2000" u="none" cap="none" strike="noStrike">
                <a:solidFill>
                  <a:srgbClr val="888888"/>
                </a:solidFill>
                <a:latin typeface="Trebuchet MS"/>
                <a:ea typeface="Trebuchet MS"/>
                <a:cs typeface="Trebuchet MS"/>
                <a:sym typeface="Trebuchet MS"/>
              </a:defRPr>
            </a:lvl9pPr>
          </a:lstStyle>
          <a:p/>
        </p:txBody>
      </p:sp>
      <p:sp>
        <p:nvSpPr>
          <p:cNvPr id="21" name="Shape 21"/>
          <p:cNvSpPr txBox="1"/>
          <p:nvPr>
            <p:ph idx="12" type="sldNum"/>
          </p:nvPr>
        </p:nvSpPr>
        <p:spPr>
          <a:xfrm>
            <a:off x="8404225" y="219075"/>
            <a:ext cx="493800" cy="365100"/>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
        <p:nvSpPr>
          <p:cNvPr id="22" name="Shape 22"/>
          <p:cNvSpPr txBox="1"/>
          <p:nvPr>
            <p:ph idx="10" type="dt"/>
          </p:nvPr>
        </p:nvSpPr>
        <p:spPr>
          <a:xfrm>
            <a:off x="381000" y="6288087"/>
            <a:ext cx="1887600" cy="365100"/>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23" name="Shape 23"/>
          <p:cNvSpPr txBox="1"/>
          <p:nvPr>
            <p:ph idx="11" type="ftr"/>
          </p:nvPr>
        </p:nvSpPr>
        <p:spPr>
          <a:xfrm>
            <a:off x="3305175" y="6288087"/>
            <a:ext cx="5238900" cy="365100"/>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93" name="Shape 93"/>
        <p:cNvGrpSpPr/>
        <p:nvPr/>
      </p:nvGrpSpPr>
      <p:grpSpPr>
        <a:xfrm>
          <a:off x="0" y="0"/>
          <a:ext cx="0" cy="0"/>
          <a:chOff x="0" y="0"/>
          <a:chExt cx="0" cy="0"/>
        </a:xfrm>
      </p:grpSpPr>
      <p:pic>
        <p:nvPicPr>
          <p:cNvPr descr="Overlay-ContentSlides.png" id="94" name="Shape 94"/>
          <p:cNvPicPr preferRelativeResize="0"/>
          <p:nvPr/>
        </p:nvPicPr>
        <p:blipFill rotWithShape="1">
          <a:blip r:embed="rId2">
            <a:alphaModFix/>
          </a:blip>
          <a:srcRect b="0" l="0" r="0" t="0"/>
          <a:stretch/>
        </p:blipFill>
        <p:spPr>
          <a:xfrm>
            <a:off x="150812" y="187325"/>
            <a:ext cx="8828100" cy="6481800"/>
          </a:xfrm>
          <a:prstGeom prst="rect">
            <a:avLst/>
          </a:prstGeom>
          <a:noFill/>
          <a:ln>
            <a:noFill/>
          </a:ln>
        </p:spPr>
      </p:pic>
      <p:sp>
        <p:nvSpPr>
          <p:cNvPr id="95" name="Shape 95"/>
          <p:cNvSpPr txBox="1"/>
          <p:nvPr>
            <p:ph idx="10" type="dt"/>
          </p:nvPr>
        </p:nvSpPr>
        <p:spPr>
          <a:xfrm>
            <a:off x="381000" y="6288087"/>
            <a:ext cx="1887600" cy="365100"/>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96" name="Shape 96"/>
          <p:cNvSpPr txBox="1"/>
          <p:nvPr>
            <p:ph idx="11" type="ftr"/>
          </p:nvPr>
        </p:nvSpPr>
        <p:spPr>
          <a:xfrm>
            <a:off x="3305175" y="6288087"/>
            <a:ext cx="5238900" cy="365100"/>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97" name="Shape 97"/>
          <p:cNvSpPr txBox="1"/>
          <p:nvPr>
            <p:ph idx="12" type="sldNum"/>
          </p:nvPr>
        </p:nvSpPr>
        <p:spPr>
          <a:xfrm>
            <a:off x="8404225" y="219075"/>
            <a:ext cx="493800" cy="365100"/>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Tx">
  <p:cSld name="Content with Caption">
    <p:spTree>
      <p:nvGrpSpPr>
        <p:cNvPr id="98" name="Shape 98"/>
        <p:cNvGrpSpPr/>
        <p:nvPr/>
      </p:nvGrpSpPr>
      <p:grpSpPr>
        <a:xfrm>
          <a:off x="0" y="0"/>
          <a:ext cx="0" cy="0"/>
          <a:chOff x="0" y="0"/>
          <a:chExt cx="0" cy="0"/>
        </a:xfrm>
      </p:grpSpPr>
      <p:pic>
        <p:nvPicPr>
          <p:cNvPr descr="Overlay-ContentCaption.png" id="99" name="Shape 99"/>
          <p:cNvPicPr preferRelativeResize="0"/>
          <p:nvPr/>
        </p:nvPicPr>
        <p:blipFill rotWithShape="1">
          <a:blip r:embed="rId2">
            <a:alphaModFix/>
          </a:blip>
          <a:srcRect b="0" l="0" r="0" t="0"/>
          <a:stretch/>
        </p:blipFill>
        <p:spPr>
          <a:xfrm>
            <a:off x="158750" y="187325"/>
            <a:ext cx="8826600" cy="6483300"/>
          </a:xfrm>
          <a:prstGeom prst="rect">
            <a:avLst/>
          </a:prstGeom>
          <a:noFill/>
          <a:ln>
            <a:noFill/>
          </a:ln>
        </p:spPr>
      </p:pic>
      <p:sp>
        <p:nvSpPr>
          <p:cNvPr id="100" name="Shape 100"/>
          <p:cNvSpPr txBox="1"/>
          <p:nvPr>
            <p:ph type="title"/>
          </p:nvPr>
        </p:nvSpPr>
        <p:spPr>
          <a:xfrm>
            <a:off x="779464" y="590550"/>
            <a:ext cx="3657600" cy="1161900"/>
          </a:xfrm>
          <a:prstGeom prst="rect">
            <a:avLst/>
          </a:prstGeom>
          <a:noFill/>
          <a:ln>
            <a:noFill/>
          </a:ln>
        </p:spPr>
        <p:txBody>
          <a:bodyPr anchorCtr="0" anchor="b" bIns="91425" lIns="91425" rIns="91425" tIns="91425"/>
          <a:lstStyle>
            <a:lvl1pPr indent="0" lvl="0" marL="0" marR="0" rtl="0" algn="ctr">
              <a:spcBef>
                <a:spcPts val="0"/>
              </a:spcBef>
              <a:spcAft>
                <a:spcPts val="0"/>
              </a:spcAft>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01" name="Shape 101"/>
          <p:cNvSpPr txBox="1"/>
          <p:nvPr>
            <p:ph idx="1" type="body"/>
          </p:nvPr>
        </p:nvSpPr>
        <p:spPr>
          <a:xfrm>
            <a:off x="4693023" y="739587"/>
            <a:ext cx="3657599" cy="53088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02" name="Shape 102"/>
          <p:cNvSpPr txBox="1"/>
          <p:nvPr>
            <p:ph idx="2" type="body"/>
          </p:nvPr>
        </p:nvSpPr>
        <p:spPr>
          <a:xfrm>
            <a:off x="779464" y="1816100"/>
            <a:ext cx="3657600" cy="3822600"/>
          </a:xfrm>
          <a:prstGeom prst="rect">
            <a:avLst/>
          </a:prstGeom>
          <a:noFill/>
          <a:ln>
            <a:noFill/>
          </a:ln>
        </p:spPr>
        <p:txBody>
          <a:bodyPr anchorCtr="0" anchor="t" bIns="91425" lIns="91425" rIns="91425" tIns="91425"/>
          <a:lstStyle>
            <a:lvl1pPr indent="0" lvl="0" marL="0" marR="0" rtl="0" algn="ctr">
              <a:spcBef>
                <a:spcPts val="2000"/>
              </a:spcBef>
              <a:spcAft>
                <a:spcPts val="0"/>
              </a:spcAft>
              <a:buClr>
                <a:srgbClr val="001D4D"/>
              </a:buClr>
              <a:buFont typeface="Noto Sans Symbols"/>
              <a:buNone/>
              <a:defRPr b="0" i="0" sz="1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12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10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5pPr>
            <a:lvl6pPr indent="0" lvl="5" marL="22860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6pPr>
            <a:lvl7pPr indent="0" lvl="6" marL="27432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7pPr>
            <a:lvl8pPr indent="0" lvl="7" marL="32004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8pPr>
            <a:lvl9pPr indent="0" lvl="8" marL="36576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03" name="Shape 103"/>
          <p:cNvSpPr txBox="1"/>
          <p:nvPr>
            <p:ph idx="10" type="dt"/>
          </p:nvPr>
        </p:nvSpPr>
        <p:spPr>
          <a:xfrm>
            <a:off x="381000" y="6288087"/>
            <a:ext cx="1887600" cy="365100"/>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04" name="Shape 104"/>
          <p:cNvSpPr txBox="1"/>
          <p:nvPr>
            <p:ph idx="11" type="ftr"/>
          </p:nvPr>
        </p:nvSpPr>
        <p:spPr>
          <a:xfrm>
            <a:off x="3305175" y="6288087"/>
            <a:ext cx="5238900" cy="365100"/>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05" name="Shape 105"/>
          <p:cNvSpPr txBox="1"/>
          <p:nvPr>
            <p:ph idx="12" type="sldNum"/>
          </p:nvPr>
        </p:nvSpPr>
        <p:spPr>
          <a:xfrm>
            <a:off x="8404225" y="219075"/>
            <a:ext cx="493800" cy="365100"/>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picTx">
  <p:cSld name="Picture with Caption">
    <p:spTree>
      <p:nvGrpSpPr>
        <p:cNvPr id="106" name="Shape 106"/>
        <p:cNvGrpSpPr/>
        <p:nvPr/>
      </p:nvGrpSpPr>
      <p:grpSpPr>
        <a:xfrm>
          <a:off x="0" y="0"/>
          <a:ext cx="0" cy="0"/>
          <a:chOff x="0" y="0"/>
          <a:chExt cx="0" cy="0"/>
        </a:xfrm>
      </p:grpSpPr>
      <p:pic>
        <p:nvPicPr>
          <p:cNvPr descr="Overlay-PictureCaption.png" id="107" name="Shape 107"/>
          <p:cNvPicPr preferRelativeResize="0"/>
          <p:nvPr/>
        </p:nvPicPr>
        <p:blipFill rotWithShape="1">
          <a:blip r:embed="rId2">
            <a:alphaModFix/>
          </a:blip>
          <a:srcRect b="0" l="0" r="0" t="0"/>
          <a:stretch/>
        </p:blipFill>
        <p:spPr>
          <a:xfrm>
            <a:off x="449262" y="187325"/>
            <a:ext cx="8535900" cy="6483300"/>
          </a:xfrm>
          <a:prstGeom prst="rect">
            <a:avLst/>
          </a:prstGeom>
          <a:noFill/>
          <a:ln>
            <a:noFill/>
          </a:ln>
        </p:spPr>
      </p:pic>
      <p:sp>
        <p:nvSpPr>
          <p:cNvPr id="108" name="Shape 108"/>
          <p:cNvSpPr txBox="1"/>
          <p:nvPr>
            <p:ph type="title"/>
          </p:nvPr>
        </p:nvSpPr>
        <p:spPr>
          <a:xfrm>
            <a:off x="3886200" y="533400"/>
            <a:ext cx="4476600" cy="1252500"/>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09" name="Shape 109"/>
          <p:cNvSpPr txBox="1"/>
          <p:nvPr>
            <p:ph idx="1" type="body"/>
          </p:nvPr>
        </p:nvSpPr>
        <p:spPr>
          <a:xfrm>
            <a:off x="3886123" y="1828800"/>
            <a:ext cx="4474500" cy="3810000"/>
          </a:xfrm>
          <a:prstGeom prst="rect">
            <a:avLst/>
          </a:prstGeom>
          <a:noFill/>
          <a:ln>
            <a:noFill/>
          </a:ln>
        </p:spPr>
        <p:txBody>
          <a:bodyPr anchorCtr="0" anchor="t" bIns="91425" lIns="91425" rIns="91425" tIns="91425"/>
          <a:lstStyle>
            <a:lvl1pPr indent="0" lvl="0" marL="0" marR="0" rtl="0" algn="l">
              <a:spcBef>
                <a:spcPts val="2000"/>
              </a:spcBef>
              <a:spcAft>
                <a:spcPts val="0"/>
              </a:spcAft>
              <a:buClr>
                <a:srgbClr val="001D4D"/>
              </a:buClr>
              <a:buFont typeface="Noto Sans Symbols"/>
              <a:buNone/>
              <a:defRPr b="0" i="0" sz="1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12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10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5pPr>
            <a:lvl6pPr indent="0" lvl="5" marL="22860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6pPr>
            <a:lvl7pPr indent="0" lvl="6" marL="27432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7pPr>
            <a:lvl8pPr indent="0" lvl="7" marL="32004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8pPr>
            <a:lvl9pPr indent="0" lvl="8" marL="36576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10" name="Shape 110"/>
          <p:cNvSpPr/>
          <p:nvPr>
            <p:ph idx="2" type="pic"/>
          </p:nvPr>
        </p:nvSpPr>
        <p:spPr>
          <a:xfrm flipH="1">
            <a:off x="188239" y="179292"/>
            <a:ext cx="3281100" cy="6483000"/>
          </a:xfrm>
          <a:prstGeom prst="round1Rect">
            <a:avLst>
              <a:gd fmla="val 17325" name="adj"/>
            </a:avLst>
          </a:prstGeom>
          <a:blipFill rotWithShape="1">
            <a:blip r:embed="rId3">
              <a:alphaModFix/>
            </a:blip>
            <a:stretch>
              <a:fillRect b="0" l="100000" r="100000" t="0"/>
            </a:stretch>
          </a:blipFill>
          <a:ln cap="flat" cmpd="sng" w="28575">
            <a:solidFill>
              <a:schemeClr val="lt1"/>
            </a:solidFill>
            <a:prstDash val="solid"/>
            <a:round/>
            <a:headEnd len="med" w="med" type="none"/>
            <a:tailEnd len="med" w="med" type="none"/>
          </a:ln>
        </p:spPr>
        <p:txBody>
          <a:bodyPr anchorCtr="0" anchor="t" bIns="91425" lIns="91425" rIns="91425" tIns="91425"/>
          <a:lstStyle>
            <a:lvl1pPr indent="0" lvl="0" marL="0" marR="0" rtl="0" algn="l">
              <a:spcBef>
                <a:spcPts val="2000"/>
              </a:spcBef>
              <a:spcAft>
                <a:spcPts val="0"/>
              </a:spcAft>
              <a:buClr>
                <a:srgbClr val="001D4D"/>
              </a:buClr>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11" name="Shape 111"/>
          <p:cNvSpPr txBox="1"/>
          <p:nvPr>
            <p:ph idx="10" type="dt"/>
          </p:nvPr>
        </p:nvSpPr>
        <p:spPr>
          <a:xfrm>
            <a:off x="3886200" y="6288087"/>
            <a:ext cx="1887600" cy="365100"/>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12" name="Shape 112"/>
          <p:cNvSpPr txBox="1"/>
          <p:nvPr>
            <p:ph idx="11" type="ftr"/>
          </p:nvPr>
        </p:nvSpPr>
        <p:spPr>
          <a:xfrm>
            <a:off x="5867400" y="6288087"/>
            <a:ext cx="2676600" cy="365100"/>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13" name="Shape 113"/>
          <p:cNvSpPr txBox="1"/>
          <p:nvPr>
            <p:ph idx="12" type="sldNum"/>
          </p:nvPr>
        </p:nvSpPr>
        <p:spPr>
          <a:xfrm>
            <a:off x="8404225" y="219075"/>
            <a:ext cx="493800" cy="365100"/>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Picture with Caption, Alt.">
    <p:spTree>
      <p:nvGrpSpPr>
        <p:cNvPr id="114" name="Shape 114"/>
        <p:cNvGrpSpPr/>
        <p:nvPr/>
      </p:nvGrpSpPr>
      <p:grpSpPr>
        <a:xfrm>
          <a:off x="0" y="0"/>
          <a:ext cx="0" cy="0"/>
          <a:chOff x="0" y="0"/>
          <a:chExt cx="0" cy="0"/>
        </a:xfrm>
      </p:grpSpPr>
      <p:pic>
        <p:nvPicPr>
          <p:cNvPr descr="Overlay-PictureCaption-Extras.png" id="115" name="Shape 115"/>
          <p:cNvPicPr preferRelativeResize="0"/>
          <p:nvPr/>
        </p:nvPicPr>
        <p:blipFill rotWithShape="1">
          <a:blip r:embed="rId2">
            <a:alphaModFix/>
          </a:blip>
          <a:srcRect b="0" l="0" r="0" t="0"/>
          <a:stretch/>
        </p:blipFill>
        <p:spPr>
          <a:xfrm>
            <a:off x="158750" y="187325"/>
            <a:ext cx="8826600" cy="6483300"/>
          </a:xfrm>
          <a:prstGeom prst="rect">
            <a:avLst/>
          </a:prstGeom>
          <a:noFill/>
          <a:ln>
            <a:noFill/>
          </a:ln>
        </p:spPr>
      </p:pic>
      <p:sp>
        <p:nvSpPr>
          <p:cNvPr id="116" name="Shape 116"/>
          <p:cNvSpPr txBox="1"/>
          <p:nvPr>
            <p:ph type="title"/>
          </p:nvPr>
        </p:nvSpPr>
        <p:spPr>
          <a:xfrm>
            <a:off x="4710953" y="533400"/>
            <a:ext cx="3657600" cy="1252500"/>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17" name="Shape 117"/>
          <p:cNvSpPr/>
          <p:nvPr>
            <p:ph idx="2" type="pic"/>
          </p:nvPr>
        </p:nvSpPr>
        <p:spPr>
          <a:xfrm flipH="1">
            <a:off x="596153" y="1600199"/>
            <a:ext cx="3657600" cy="3657600"/>
          </a:xfrm>
          <a:prstGeom prst="ellipse">
            <a:avLst/>
          </a:prstGeom>
          <a:blipFill rotWithShape="1">
            <a:blip r:embed="rId3">
              <a:alphaModFix/>
            </a:blip>
            <a:stretch>
              <a:fillRect b="0" l="100000" r="100000" t="0"/>
            </a:stretch>
          </a:blipFill>
          <a:ln cap="flat" cmpd="sng" w="28575">
            <a:solidFill>
              <a:schemeClr val="lt1"/>
            </a:solidFill>
            <a:prstDash val="solid"/>
            <a:round/>
            <a:headEnd len="med" w="med" type="none"/>
            <a:tailEnd len="med" w="med" type="none"/>
          </a:ln>
        </p:spPr>
        <p:txBody>
          <a:bodyPr anchorCtr="0" anchor="t" bIns="91425" lIns="91425" rIns="91425" tIns="91425"/>
          <a:lstStyle>
            <a:lvl1pPr indent="0" lvl="0" marL="0" marR="0" rtl="0" algn="l">
              <a:spcBef>
                <a:spcPts val="2000"/>
              </a:spcBef>
              <a:spcAft>
                <a:spcPts val="0"/>
              </a:spcAft>
              <a:buClr>
                <a:srgbClr val="001D4D"/>
              </a:buClr>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18" name="Shape 118"/>
          <p:cNvSpPr txBox="1"/>
          <p:nvPr>
            <p:ph idx="1" type="body"/>
          </p:nvPr>
        </p:nvSpPr>
        <p:spPr>
          <a:xfrm>
            <a:off x="4710412" y="1828800"/>
            <a:ext cx="3657599" cy="3810000"/>
          </a:xfrm>
          <a:prstGeom prst="rect">
            <a:avLst/>
          </a:prstGeom>
          <a:noFill/>
          <a:ln>
            <a:noFill/>
          </a:ln>
        </p:spPr>
        <p:txBody>
          <a:bodyPr anchorCtr="0" anchor="t" bIns="91425" lIns="91425" rIns="91425" tIns="91425"/>
          <a:lstStyle>
            <a:lvl1pPr indent="0" lvl="0" marL="0" marR="0" rtl="0" algn="l">
              <a:spcBef>
                <a:spcPts val="2000"/>
              </a:spcBef>
              <a:spcAft>
                <a:spcPts val="0"/>
              </a:spcAft>
              <a:buClr>
                <a:srgbClr val="001D4D"/>
              </a:buClr>
              <a:buFont typeface="Noto Sans Symbols"/>
              <a:buNone/>
              <a:defRPr b="0" i="0" sz="1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12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10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5pPr>
            <a:lvl6pPr indent="0" lvl="5" marL="22860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6pPr>
            <a:lvl7pPr indent="0" lvl="6" marL="27432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7pPr>
            <a:lvl8pPr indent="0" lvl="7" marL="32004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8pPr>
            <a:lvl9pPr indent="0" lvl="8" marL="36576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19" name="Shape 119"/>
          <p:cNvSpPr txBox="1"/>
          <p:nvPr>
            <p:ph idx="10" type="dt"/>
          </p:nvPr>
        </p:nvSpPr>
        <p:spPr>
          <a:xfrm>
            <a:off x="381000" y="6288087"/>
            <a:ext cx="1865400" cy="365100"/>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20" name="Shape 120"/>
          <p:cNvSpPr txBox="1"/>
          <p:nvPr>
            <p:ph idx="11" type="ftr"/>
          </p:nvPr>
        </p:nvSpPr>
        <p:spPr>
          <a:xfrm>
            <a:off x="3325812" y="6288087"/>
            <a:ext cx="5218200" cy="365100"/>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21" name="Shape 121"/>
          <p:cNvSpPr txBox="1"/>
          <p:nvPr>
            <p:ph idx="12" type="sldNum"/>
          </p:nvPr>
        </p:nvSpPr>
        <p:spPr>
          <a:xfrm>
            <a:off x="8404225" y="219075"/>
            <a:ext cx="493800" cy="365100"/>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Picture above Caption">
    <p:spTree>
      <p:nvGrpSpPr>
        <p:cNvPr id="122" name="Shape 122"/>
        <p:cNvGrpSpPr/>
        <p:nvPr/>
      </p:nvGrpSpPr>
      <p:grpSpPr>
        <a:xfrm>
          <a:off x="0" y="0"/>
          <a:ext cx="0" cy="0"/>
          <a:chOff x="0" y="0"/>
          <a:chExt cx="0" cy="0"/>
        </a:xfrm>
      </p:grpSpPr>
      <p:pic>
        <p:nvPicPr>
          <p:cNvPr descr="Overlay-PictureCaption-Extras.png" id="123" name="Shape 123"/>
          <p:cNvPicPr preferRelativeResize="0"/>
          <p:nvPr/>
        </p:nvPicPr>
        <p:blipFill rotWithShape="1">
          <a:blip r:embed="rId2">
            <a:alphaModFix/>
          </a:blip>
          <a:srcRect b="0" l="0" r="0" t="0"/>
          <a:stretch/>
        </p:blipFill>
        <p:spPr>
          <a:xfrm>
            <a:off x="158750" y="187325"/>
            <a:ext cx="8826600" cy="6483300"/>
          </a:xfrm>
          <a:prstGeom prst="rect">
            <a:avLst/>
          </a:prstGeom>
          <a:noFill/>
          <a:ln>
            <a:noFill/>
          </a:ln>
        </p:spPr>
      </p:pic>
      <p:sp>
        <p:nvSpPr>
          <p:cNvPr id="124" name="Shape 124"/>
          <p:cNvSpPr txBox="1"/>
          <p:nvPr>
            <p:ph type="title"/>
          </p:nvPr>
        </p:nvSpPr>
        <p:spPr>
          <a:xfrm>
            <a:off x="808037" y="3778623"/>
            <a:ext cx="7560600" cy="1102800"/>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25" name="Shape 125"/>
          <p:cNvSpPr/>
          <p:nvPr>
            <p:ph idx="2" type="pic"/>
          </p:nvPr>
        </p:nvSpPr>
        <p:spPr>
          <a:xfrm flipH="1">
            <a:off x="871610" y="762000"/>
            <a:ext cx="7427700" cy="2989800"/>
          </a:xfrm>
          <a:prstGeom prst="roundRect">
            <a:avLst>
              <a:gd fmla="val 7476" name="adj"/>
            </a:avLst>
          </a:prstGeom>
          <a:blipFill rotWithShape="1">
            <a:blip r:embed="rId3">
              <a:alphaModFix/>
            </a:blip>
            <a:stretch>
              <a:fillRect b="0" l="100000" r="100000" t="0"/>
            </a:stretch>
          </a:blipFill>
          <a:ln cap="flat" cmpd="sng" w="28575">
            <a:solidFill>
              <a:schemeClr val="lt1"/>
            </a:solidFill>
            <a:prstDash val="solid"/>
            <a:round/>
            <a:headEnd len="med" w="med" type="none"/>
            <a:tailEnd len="med" w="med" type="none"/>
          </a:ln>
        </p:spPr>
        <p:txBody>
          <a:bodyPr anchorCtr="0" anchor="t" bIns="91425" lIns="91425" rIns="91425" tIns="91425"/>
          <a:lstStyle>
            <a:lvl1pPr indent="0" lvl="0" marL="0" marR="0" rtl="0" algn="l">
              <a:spcBef>
                <a:spcPts val="2000"/>
              </a:spcBef>
              <a:spcAft>
                <a:spcPts val="0"/>
              </a:spcAft>
              <a:buClr>
                <a:srgbClr val="001D4D"/>
              </a:buClr>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26" name="Shape 126"/>
          <p:cNvSpPr txBox="1"/>
          <p:nvPr>
            <p:ph idx="1" type="body"/>
          </p:nvPr>
        </p:nvSpPr>
        <p:spPr>
          <a:xfrm>
            <a:off x="808033" y="4827492"/>
            <a:ext cx="7560000" cy="1221000"/>
          </a:xfrm>
          <a:prstGeom prst="rect">
            <a:avLst/>
          </a:prstGeom>
          <a:noFill/>
          <a:ln>
            <a:noFill/>
          </a:ln>
        </p:spPr>
        <p:txBody>
          <a:bodyPr anchorCtr="0" anchor="t" bIns="91425" lIns="91425" rIns="91425" tIns="91425"/>
          <a:lstStyle>
            <a:lvl1pPr indent="0" lvl="0" marL="0" marR="0" rtl="0" algn="l">
              <a:spcBef>
                <a:spcPts val="600"/>
              </a:spcBef>
              <a:spcAft>
                <a:spcPts val="0"/>
              </a:spcAft>
              <a:buClr>
                <a:srgbClr val="001D4D"/>
              </a:buClr>
              <a:buFont typeface="Noto Sans Symbols"/>
              <a:buNone/>
              <a:defRPr b="0" i="0" sz="1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12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10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5pPr>
            <a:lvl6pPr indent="0" lvl="5" marL="22860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6pPr>
            <a:lvl7pPr indent="0" lvl="6" marL="27432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7pPr>
            <a:lvl8pPr indent="0" lvl="7" marL="32004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8pPr>
            <a:lvl9pPr indent="0" lvl="8" marL="36576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27" name="Shape 127"/>
          <p:cNvSpPr txBox="1"/>
          <p:nvPr>
            <p:ph idx="10" type="dt"/>
          </p:nvPr>
        </p:nvSpPr>
        <p:spPr>
          <a:xfrm>
            <a:off x="381000" y="6288087"/>
            <a:ext cx="1865400" cy="365100"/>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28" name="Shape 128"/>
          <p:cNvSpPr txBox="1"/>
          <p:nvPr>
            <p:ph idx="11" type="ftr"/>
          </p:nvPr>
        </p:nvSpPr>
        <p:spPr>
          <a:xfrm>
            <a:off x="3325812" y="6288087"/>
            <a:ext cx="5218200" cy="365100"/>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29" name="Shape 129"/>
          <p:cNvSpPr txBox="1"/>
          <p:nvPr>
            <p:ph idx="12" type="sldNum"/>
          </p:nvPr>
        </p:nvSpPr>
        <p:spPr>
          <a:xfrm>
            <a:off x="8404225" y="219075"/>
            <a:ext cx="493800" cy="365100"/>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x">
  <p:cSld name="Title and Vertical Text">
    <p:spTree>
      <p:nvGrpSpPr>
        <p:cNvPr id="130" name="Shape 130"/>
        <p:cNvGrpSpPr/>
        <p:nvPr/>
      </p:nvGrpSpPr>
      <p:grpSpPr>
        <a:xfrm>
          <a:off x="0" y="0"/>
          <a:ext cx="0" cy="0"/>
          <a:chOff x="0" y="0"/>
          <a:chExt cx="0" cy="0"/>
        </a:xfrm>
      </p:grpSpPr>
      <p:pic>
        <p:nvPicPr>
          <p:cNvPr descr="Overlay-ContentSlides.png" id="131" name="Shape 131"/>
          <p:cNvPicPr preferRelativeResize="0"/>
          <p:nvPr/>
        </p:nvPicPr>
        <p:blipFill rotWithShape="1">
          <a:blip r:embed="rId2">
            <a:alphaModFix/>
          </a:blip>
          <a:srcRect b="0" l="0" r="0" t="0"/>
          <a:stretch/>
        </p:blipFill>
        <p:spPr>
          <a:xfrm>
            <a:off x="150812" y="187325"/>
            <a:ext cx="8828100" cy="6481800"/>
          </a:xfrm>
          <a:prstGeom prst="rect">
            <a:avLst/>
          </a:prstGeom>
          <a:noFill/>
          <a:ln>
            <a:noFill/>
          </a:ln>
        </p:spPr>
      </p:pic>
      <p:sp>
        <p:nvSpPr>
          <p:cNvPr id="132" name="Shape 132"/>
          <p:cNvSpPr txBox="1"/>
          <p:nvPr>
            <p:ph type="title"/>
          </p:nvPr>
        </p:nvSpPr>
        <p:spPr>
          <a:xfrm>
            <a:off x="779462" y="381000"/>
            <a:ext cx="7583400" cy="1044600"/>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33" name="Shape 133"/>
          <p:cNvSpPr txBox="1"/>
          <p:nvPr>
            <p:ph idx="1" type="body"/>
          </p:nvPr>
        </p:nvSpPr>
        <p:spPr>
          <a:xfrm rot="5400000">
            <a:off x="2467050" y="141300"/>
            <a:ext cx="4208400" cy="7583400"/>
          </a:xfrm>
          <a:prstGeom prst="rect">
            <a:avLst/>
          </a:prstGeom>
          <a:noFill/>
          <a:ln>
            <a:noFill/>
          </a:ln>
        </p:spPr>
        <p:txBody>
          <a:bodyPr anchorCtr="0" anchor="t" bIns="91425" lIns="91425" rIns="91425" tIns="91425"/>
          <a:lstStyle>
            <a:lvl1pPr indent="-142875" lvl="0" marL="282575" marR="0" rtl="0" algn="l">
              <a:spcBef>
                <a:spcPts val="2000"/>
              </a:spcBef>
              <a:spcAft>
                <a:spcPts val="0"/>
              </a:spcAft>
              <a:buClr>
                <a:srgbClr val="001D4D"/>
              </a:buClr>
              <a:buSzPct val="100000"/>
              <a:buFont typeface="Noto Sans Symbols"/>
              <a:buChar char="●"/>
              <a:defRPr b="0" i="0" sz="2200" u="none" cap="none" strike="noStrike">
                <a:solidFill>
                  <a:srgbClr val="001D4D"/>
                </a:solidFill>
                <a:latin typeface="Trebuchet MS"/>
                <a:ea typeface="Trebuchet MS"/>
                <a:cs typeface="Trebuchet MS"/>
                <a:sym typeface="Trebuchet MS"/>
              </a:defRPr>
            </a:lvl1pPr>
            <a:lvl2pPr indent="-171450" lvl="1" marL="577850" marR="0" rtl="0" algn="l">
              <a:spcBef>
                <a:spcPts val="6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34" name="Shape 134"/>
          <p:cNvSpPr txBox="1"/>
          <p:nvPr>
            <p:ph idx="10" type="dt"/>
          </p:nvPr>
        </p:nvSpPr>
        <p:spPr>
          <a:xfrm>
            <a:off x="381000" y="6288087"/>
            <a:ext cx="1887600" cy="365100"/>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35" name="Shape 135"/>
          <p:cNvSpPr txBox="1"/>
          <p:nvPr>
            <p:ph idx="11" type="ftr"/>
          </p:nvPr>
        </p:nvSpPr>
        <p:spPr>
          <a:xfrm>
            <a:off x="3305175" y="6288087"/>
            <a:ext cx="5238900" cy="365100"/>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36" name="Shape 136"/>
          <p:cNvSpPr txBox="1"/>
          <p:nvPr>
            <p:ph idx="12" type="sldNum"/>
          </p:nvPr>
        </p:nvSpPr>
        <p:spPr>
          <a:xfrm>
            <a:off x="8404225" y="219075"/>
            <a:ext cx="493800" cy="365100"/>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itleAndTx">
  <p:cSld name="Vertical Title and Text">
    <p:spTree>
      <p:nvGrpSpPr>
        <p:cNvPr id="137" name="Shape 137"/>
        <p:cNvGrpSpPr/>
        <p:nvPr/>
      </p:nvGrpSpPr>
      <p:grpSpPr>
        <a:xfrm>
          <a:off x="0" y="0"/>
          <a:ext cx="0" cy="0"/>
          <a:chOff x="0" y="0"/>
          <a:chExt cx="0" cy="0"/>
        </a:xfrm>
      </p:grpSpPr>
      <p:pic>
        <p:nvPicPr>
          <p:cNvPr descr="Overlay-ContentSlides.png" id="138" name="Shape 138"/>
          <p:cNvPicPr preferRelativeResize="0"/>
          <p:nvPr/>
        </p:nvPicPr>
        <p:blipFill rotWithShape="1">
          <a:blip r:embed="rId2">
            <a:alphaModFix/>
          </a:blip>
          <a:srcRect b="0" l="0" r="0" t="0"/>
          <a:stretch/>
        </p:blipFill>
        <p:spPr>
          <a:xfrm>
            <a:off x="150812" y="187325"/>
            <a:ext cx="8828100" cy="6481800"/>
          </a:xfrm>
          <a:prstGeom prst="rect">
            <a:avLst/>
          </a:prstGeom>
          <a:noFill/>
          <a:ln>
            <a:noFill/>
          </a:ln>
        </p:spPr>
      </p:pic>
      <p:sp>
        <p:nvSpPr>
          <p:cNvPr id="139" name="Shape 139"/>
          <p:cNvSpPr txBox="1"/>
          <p:nvPr>
            <p:ph type="title"/>
          </p:nvPr>
        </p:nvSpPr>
        <p:spPr>
          <a:xfrm rot="5400000">
            <a:off x="5373299" y="2734862"/>
            <a:ext cx="5268900" cy="1358100"/>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40" name="Shape 140"/>
          <p:cNvSpPr txBox="1"/>
          <p:nvPr>
            <p:ph idx="1" type="body"/>
          </p:nvPr>
        </p:nvSpPr>
        <p:spPr>
          <a:xfrm rot="5400000">
            <a:off x="1230275" y="328564"/>
            <a:ext cx="5268900" cy="6170700"/>
          </a:xfrm>
          <a:prstGeom prst="rect">
            <a:avLst/>
          </a:prstGeom>
          <a:noFill/>
          <a:ln>
            <a:noFill/>
          </a:ln>
        </p:spPr>
        <p:txBody>
          <a:bodyPr anchorCtr="0" anchor="t" bIns="91425" lIns="91425" rIns="91425" tIns="91425"/>
          <a:lstStyle>
            <a:lvl1pPr indent="-142875" lvl="0" marL="282575" marR="0" rtl="0" algn="l">
              <a:spcBef>
                <a:spcPts val="2000"/>
              </a:spcBef>
              <a:spcAft>
                <a:spcPts val="0"/>
              </a:spcAft>
              <a:buClr>
                <a:srgbClr val="001D4D"/>
              </a:buClr>
              <a:buSzPct val="100000"/>
              <a:buFont typeface="Noto Sans Symbols"/>
              <a:buChar char="●"/>
              <a:defRPr b="0" i="0" sz="2200" u="none" cap="none" strike="noStrike">
                <a:solidFill>
                  <a:srgbClr val="001D4D"/>
                </a:solidFill>
                <a:latin typeface="Trebuchet MS"/>
                <a:ea typeface="Trebuchet MS"/>
                <a:cs typeface="Trebuchet MS"/>
                <a:sym typeface="Trebuchet MS"/>
              </a:defRPr>
            </a:lvl1pPr>
            <a:lvl2pPr indent="-171450" lvl="1" marL="577850" marR="0" rtl="0" algn="l">
              <a:spcBef>
                <a:spcPts val="6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41" name="Shape 141"/>
          <p:cNvSpPr txBox="1"/>
          <p:nvPr>
            <p:ph idx="10" type="dt"/>
          </p:nvPr>
        </p:nvSpPr>
        <p:spPr>
          <a:xfrm>
            <a:off x="381000" y="6288087"/>
            <a:ext cx="1887600" cy="365100"/>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42" name="Shape 142"/>
          <p:cNvSpPr txBox="1"/>
          <p:nvPr>
            <p:ph idx="11" type="ftr"/>
          </p:nvPr>
        </p:nvSpPr>
        <p:spPr>
          <a:xfrm>
            <a:off x="3305175" y="6288087"/>
            <a:ext cx="5238900" cy="365100"/>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43" name="Shape 143"/>
          <p:cNvSpPr txBox="1"/>
          <p:nvPr>
            <p:ph idx="12" type="sldNum"/>
          </p:nvPr>
        </p:nvSpPr>
        <p:spPr>
          <a:xfrm>
            <a:off x="8404225" y="219075"/>
            <a:ext cx="493800" cy="365100"/>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Title and Content">
    <p:spTree>
      <p:nvGrpSpPr>
        <p:cNvPr id="24" name="Shape 24"/>
        <p:cNvGrpSpPr/>
        <p:nvPr/>
      </p:nvGrpSpPr>
      <p:grpSpPr>
        <a:xfrm>
          <a:off x="0" y="0"/>
          <a:ext cx="0" cy="0"/>
          <a:chOff x="0" y="0"/>
          <a:chExt cx="0" cy="0"/>
        </a:xfrm>
      </p:grpSpPr>
      <p:pic>
        <p:nvPicPr>
          <p:cNvPr descr="Overlay-ContentSlides.png" id="25" name="Shape 25"/>
          <p:cNvPicPr preferRelativeResize="0"/>
          <p:nvPr/>
        </p:nvPicPr>
        <p:blipFill rotWithShape="1">
          <a:blip r:embed="rId2">
            <a:alphaModFix/>
          </a:blip>
          <a:srcRect b="0" l="0" r="0" t="0"/>
          <a:stretch/>
        </p:blipFill>
        <p:spPr>
          <a:xfrm>
            <a:off x="150812" y="187325"/>
            <a:ext cx="8828100" cy="6481800"/>
          </a:xfrm>
          <a:prstGeom prst="rect">
            <a:avLst/>
          </a:prstGeom>
          <a:noFill/>
          <a:ln>
            <a:noFill/>
          </a:ln>
        </p:spPr>
      </p:pic>
      <p:sp>
        <p:nvSpPr>
          <p:cNvPr id="26" name="Shape 26"/>
          <p:cNvSpPr txBox="1"/>
          <p:nvPr>
            <p:ph type="title"/>
          </p:nvPr>
        </p:nvSpPr>
        <p:spPr>
          <a:xfrm>
            <a:off x="779462" y="381000"/>
            <a:ext cx="7583400" cy="1044600"/>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27" name="Shape 27"/>
          <p:cNvSpPr txBox="1"/>
          <p:nvPr>
            <p:ph idx="1" type="body"/>
          </p:nvPr>
        </p:nvSpPr>
        <p:spPr>
          <a:xfrm>
            <a:off x="779462" y="1828800"/>
            <a:ext cx="7583400" cy="4208400"/>
          </a:xfrm>
          <a:prstGeom prst="rect">
            <a:avLst/>
          </a:prstGeom>
          <a:noFill/>
          <a:ln>
            <a:noFill/>
          </a:ln>
        </p:spPr>
        <p:txBody>
          <a:bodyPr anchorCtr="0" anchor="t" bIns="91425" lIns="91425" rIns="91425" tIns="91425"/>
          <a:lstStyle>
            <a:lvl1pPr indent="-142875" lvl="0" marL="282575" marR="0" rtl="0" algn="l">
              <a:spcBef>
                <a:spcPts val="2000"/>
              </a:spcBef>
              <a:spcAft>
                <a:spcPts val="0"/>
              </a:spcAft>
              <a:buClr>
                <a:srgbClr val="001D4D"/>
              </a:buClr>
              <a:buSzPct val="100000"/>
              <a:buFont typeface="Noto Sans Symbols"/>
              <a:buChar char="●"/>
              <a:defRPr b="0" i="0" sz="2200" u="none" cap="none" strike="noStrike">
                <a:solidFill>
                  <a:srgbClr val="001D4D"/>
                </a:solidFill>
                <a:latin typeface="Trebuchet MS"/>
                <a:ea typeface="Trebuchet MS"/>
                <a:cs typeface="Trebuchet MS"/>
                <a:sym typeface="Trebuchet MS"/>
              </a:defRPr>
            </a:lvl1pPr>
            <a:lvl2pPr indent="-171450" lvl="1" marL="577850" marR="0" rtl="0" algn="l">
              <a:spcBef>
                <a:spcPts val="6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28" name="Shape 28"/>
          <p:cNvSpPr txBox="1"/>
          <p:nvPr>
            <p:ph idx="10" type="dt"/>
          </p:nvPr>
        </p:nvSpPr>
        <p:spPr>
          <a:xfrm>
            <a:off x="381000" y="6288087"/>
            <a:ext cx="1887600" cy="365100"/>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29" name="Shape 29"/>
          <p:cNvSpPr txBox="1"/>
          <p:nvPr>
            <p:ph idx="11" type="ftr"/>
          </p:nvPr>
        </p:nvSpPr>
        <p:spPr>
          <a:xfrm>
            <a:off x="3305175" y="6288087"/>
            <a:ext cx="5238900" cy="365100"/>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30" name="Shape 30"/>
          <p:cNvSpPr txBox="1"/>
          <p:nvPr>
            <p:ph idx="12" type="sldNum"/>
          </p:nvPr>
        </p:nvSpPr>
        <p:spPr>
          <a:xfrm>
            <a:off x="8404225" y="219075"/>
            <a:ext cx="493800" cy="365100"/>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31" name="Shape 31"/>
        <p:cNvGrpSpPr/>
        <p:nvPr/>
      </p:nvGrpSpPr>
      <p:grpSpPr>
        <a:xfrm>
          <a:off x="0" y="0"/>
          <a:ext cx="0" cy="0"/>
          <a:chOff x="0" y="0"/>
          <a:chExt cx="0" cy="0"/>
        </a:xfrm>
      </p:grpSpPr>
      <p:pic>
        <p:nvPicPr>
          <p:cNvPr descr="Overlay-SectionHeader.png" id="32" name="Shape 32"/>
          <p:cNvPicPr preferRelativeResize="0"/>
          <p:nvPr/>
        </p:nvPicPr>
        <p:blipFill rotWithShape="1">
          <a:blip r:embed="rId2">
            <a:alphaModFix/>
          </a:blip>
          <a:srcRect b="0" l="0" r="0" t="0"/>
          <a:stretch/>
        </p:blipFill>
        <p:spPr>
          <a:xfrm>
            <a:off x="381000" y="0"/>
            <a:ext cx="8826600" cy="6483299"/>
          </a:xfrm>
          <a:prstGeom prst="rect">
            <a:avLst/>
          </a:prstGeom>
          <a:noFill/>
          <a:ln>
            <a:noFill/>
          </a:ln>
        </p:spPr>
      </p:pic>
      <p:sp>
        <p:nvSpPr>
          <p:cNvPr id="33" name="Shape 33"/>
          <p:cNvSpPr txBox="1"/>
          <p:nvPr>
            <p:ph type="title"/>
          </p:nvPr>
        </p:nvSpPr>
        <p:spPr>
          <a:xfrm>
            <a:off x="779462" y="2591359"/>
            <a:ext cx="7583400" cy="1362000"/>
          </a:xfrm>
          <a:prstGeom prst="rect">
            <a:avLst/>
          </a:prstGeom>
          <a:noFill/>
          <a:ln>
            <a:noFill/>
          </a:ln>
        </p:spPr>
        <p:txBody>
          <a:bodyPr anchorCtr="0" anchor="b" bIns="91425" lIns="91425" rIns="91425" tIns="91425"/>
          <a:lstStyle>
            <a:lvl1pPr indent="0" lvl="0" marL="0" marR="0" rtl="0" algn="l">
              <a:spcBef>
                <a:spcPts val="0"/>
              </a:spcBef>
              <a:spcAft>
                <a:spcPts val="0"/>
              </a:spcAft>
              <a:buNone/>
              <a:defRPr b="1" i="0" sz="44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34" name="Shape 34"/>
          <p:cNvSpPr txBox="1"/>
          <p:nvPr>
            <p:ph idx="1" type="body"/>
          </p:nvPr>
        </p:nvSpPr>
        <p:spPr>
          <a:xfrm>
            <a:off x="779462" y="3950353"/>
            <a:ext cx="7583400" cy="1500300"/>
          </a:xfrm>
          <a:prstGeom prst="rect">
            <a:avLst/>
          </a:prstGeom>
          <a:noFill/>
          <a:ln>
            <a:noFill/>
          </a:ln>
        </p:spPr>
        <p:txBody>
          <a:bodyPr anchorCtr="0" anchor="t" bIns="91425" lIns="91425" rIns="91425" tIns="91425"/>
          <a:lstStyle>
            <a:lvl1pPr indent="0" lvl="0" marL="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888888"/>
              </a:buClr>
              <a:buFont typeface="Noto Sans Symbols"/>
              <a:buNone/>
              <a:defRPr b="0" i="0" sz="1800" u="none" cap="none" strike="noStrike">
                <a:solidFill>
                  <a:srgbClr val="888888"/>
                </a:solidFill>
                <a:latin typeface="Trebuchet MS"/>
                <a:ea typeface="Trebuchet MS"/>
                <a:cs typeface="Trebuchet MS"/>
                <a:sym typeface="Trebuchet MS"/>
              </a:defRPr>
            </a:lvl2pPr>
            <a:lvl3pPr indent="0" lvl="2" marL="914400" marR="0" rtl="0" algn="l">
              <a:spcBef>
                <a:spcPts val="600"/>
              </a:spcBef>
              <a:spcAft>
                <a:spcPts val="0"/>
              </a:spcAft>
              <a:buClr>
                <a:srgbClr val="888888"/>
              </a:buClr>
              <a:buFont typeface="Noto Sans Symbols"/>
              <a:buNone/>
              <a:defRPr b="0" i="0" sz="1600" u="none" cap="none" strike="noStrike">
                <a:solidFill>
                  <a:srgbClr val="888888"/>
                </a:solidFill>
                <a:latin typeface="Trebuchet MS"/>
                <a:ea typeface="Trebuchet MS"/>
                <a:cs typeface="Trebuchet MS"/>
                <a:sym typeface="Trebuchet MS"/>
              </a:defRPr>
            </a:lvl3pPr>
            <a:lvl4pPr indent="0" lvl="3" marL="1371600" marR="0" rtl="0" algn="l">
              <a:spcBef>
                <a:spcPts val="600"/>
              </a:spcBef>
              <a:spcAft>
                <a:spcPts val="0"/>
              </a:spcAft>
              <a:buClr>
                <a:srgbClr val="888888"/>
              </a:buClr>
              <a:buFont typeface="Noto Sans Symbols"/>
              <a:buNone/>
              <a:defRPr b="0" i="0" sz="1400" u="none" cap="none" strike="noStrike">
                <a:solidFill>
                  <a:srgbClr val="888888"/>
                </a:solidFill>
                <a:latin typeface="Trebuchet MS"/>
                <a:ea typeface="Trebuchet MS"/>
                <a:cs typeface="Trebuchet MS"/>
                <a:sym typeface="Trebuchet MS"/>
              </a:defRPr>
            </a:lvl4pPr>
            <a:lvl5pPr indent="0" lvl="4" marL="1828800" marR="0" rtl="0" algn="l">
              <a:spcBef>
                <a:spcPts val="600"/>
              </a:spcBef>
              <a:spcAft>
                <a:spcPts val="0"/>
              </a:spcAft>
              <a:buClr>
                <a:srgbClr val="888888"/>
              </a:buClr>
              <a:buFont typeface="Noto Sans Symbols"/>
              <a:buNone/>
              <a:defRPr b="0" i="0" sz="1400" u="none" cap="none" strike="noStrike">
                <a:solidFill>
                  <a:srgbClr val="888888"/>
                </a:solidFill>
                <a:latin typeface="Trebuchet MS"/>
                <a:ea typeface="Trebuchet MS"/>
                <a:cs typeface="Trebuchet MS"/>
                <a:sym typeface="Trebuchet MS"/>
              </a:defRPr>
            </a:lvl5pPr>
            <a:lvl6pPr indent="0" lvl="5" marL="2286000" marR="0" rtl="0" algn="l">
              <a:spcBef>
                <a:spcPts val="280"/>
              </a:spcBef>
              <a:buClr>
                <a:srgbClr val="888888"/>
              </a:buClr>
              <a:buFont typeface="Arial"/>
              <a:buNone/>
              <a:defRPr b="0" i="0" sz="1400" u="none" cap="none" strike="noStrike">
                <a:solidFill>
                  <a:srgbClr val="888888"/>
                </a:solidFill>
                <a:latin typeface="Trebuchet MS"/>
                <a:ea typeface="Trebuchet MS"/>
                <a:cs typeface="Trebuchet MS"/>
                <a:sym typeface="Trebuchet MS"/>
              </a:defRPr>
            </a:lvl6pPr>
            <a:lvl7pPr indent="0" lvl="6" marL="2743200" marR="0" rtl="0" algn="l">
              <a:spcBef>
                <a:spcPts val="280"/>
              </a:spcBef>
              <a:buClr>
                <a:srgbClr val="888888"/>
              </a:buClr>
              <a:buFont typeface="Arial"/>
              <a:buNone/>
              <a:defRPr b="0" i="0" sz="1400" u="none" cap="none" strike="noStrike">
                <a:solidFill>
                  <a:srgbClr val="888888"/>
                </a:solidFill>
                <a:latin typeface="Trebuchet MS"/>
                <a:ea typeface="Trebuchet MS"/>
                <a:cs typeface="Trebuchet MS"/>
                <a:sym typeface="Trebuchet MS"/>
              </a:defRPr>
            </a:lvl7pPr>
            <a:lvl8pPr indent="0" lvl="7" marL="3200400" marR="0" rtl="0" algn="l">
              <a:spcBef>
                <a:spcPts val="280"/>
              </a:spcBef>
              <a:buClr>
                <a:srgbClr val="888888"/>
              </a:buClr>
              <a:buFont typeface="Arial"/>
              <a:buNone/>
              <a:defRPr b="0" i="0" sz="1400" u="none" cap="none" strike="noStrike">
                <a:solidFill>
                  <a:srgbClr val="888888"/>
                </a:solidFill>
                <a:latin typeface="Trebuchet MS"/>
                <a:ea typeface="Trebuchet MS"/>
                <a:cs typeface="Trebuchet MS"/>
                <a:sym typeface="Trebuchet MS"/>
              </a:defRPr>
            </a:lvl8pPr>
            <a:lvl9pPr indent="0" lvl="8" marL="3657600" marR="0" rtl="0" algn="l">
              <a:spcBef>
                <a:spcPts val="280"/>
              </a:spcBef>
              <a:buClr>
                <a:srgbClr val="888888"/>
              </a:buClr>
              <a:buFont typeface="Arial"/>
              <a:buNone/>
              <a:defRPr b="0" i="0" sz="1400" u="none" cap="none" strike="noStrike">
                <a:solidFill>
                  <a:srgbClr val="888888"/>
                </a:solidFill>
                <a:latin typeface="Trebuchet MS"/>
                <a:ea typeface="Trebuchet MS"/>
                <a:cs typeface="Trebuchet MS"/>
                <a:sym typeface="Trebuchet MS"/>
              </a:defRPr>
            </a:lvl9pPr>
          </a:lstStyle>
          <a:p/>
        </p:txBody>
      </p:sp>
      <p:sp>
        <p:nvSpPr>
          <p:cNvPr id="35" name="Shape 35"/>
          <p:cNvSpPr txBox="1"/>
          <p:nvPr>
            <p:ph idx="10" type="dt"/>
          </p:nvPr>
        </p:nvSpPr>
        <p:spPr>
          <a:xfrm>
            <a:off x="381000" y="6288087"/>
            <a:ext cx="1887600" cy="365100"/>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36" name="Shape 36"/>
          <p:cNvSpPr txBox="1"/>
          <p:nvPr>
            <p:ph idx="11" type="ftr"/>
          </p:nvPr>
        </p:nvSpPr>
        <p:spPr>
          <a:xfrm>
            <a:off x="3305175" y="6288087"/>
            <a:ext cx="5238900" cy="365100"/>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37" name="Shape 37"/>
          <p:cNvSpPr txBox="1"/>
          <p:nvPr>
            <p:ph idx="12" type="sldNum"/>
          </p:nvPr>
        </p:nvSpPr>
        <p:spPr>
          <a:xfrm>
            <a:off x="8404225" y="219075"/>
            <a:ext cx="493800" cy="365100"/>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Obj">
  <p:cSld name="Two Content">
    <p:spTree>
      <p:nvGrpSpPr>
        <p:cNvPr id="38" name="Shape 38"/>
        <p:cNvGrpSpPr/>
        <p:nvPr/>
      </p:nvGrpSpPr>
      <p:grpSpPr>
        <a:xfrm>
          <a:off x="0" y="0"/>
          <a:ext cx="0" cy="0"/>
          <a:chOff x="0" y="0"/>
          <a:chExt cx="0" cy="0"/>
        </a:xfrm>
      </p:grpSpPr>
      <p:pic>
        <p:nvPicPr>
          <p:cNvPr descr="Overlay-ContentSlides.png" id="39" name="Shape 39"/>
          <p:cNvPicPr preferRelativeResize="0"/>
          <p:nvPr/>
        </p:nvPicPr>
        <p:blipFill rotWithShape="1">
          <a:blip r:embed="rId2">
            <a:alphaModFix/>
          </a:blip>
          <a:srcRect b="0" l="0" r="0" t="0"/>
          <a:stretch/>
        </p:blipFill>
        <p:spPr>
          <a:xfrm>
            <a:off x="150812" y="187325"/>
            <a:ext cx="8828100" cy="6481800"/>
          </a:xfrm>
          <a:prstGeom prst="rect">
            <a:avLst/>
          </a:prstGeom>
          <a:noFill/>
          <a:ln>
            <a:noFill/>
          </a:ln>
        </p:spPr>
      </p:pic>
      <p:sp>
        <p:nvSpPr>
          <p:cNvPr id="40" name="Shape 40"/>
          <p:cNvSpPr txBox="1"/>
          <p:nvPr>
            <p:ph type="title"/>
          </p:nvPr>
        </p:nvSpPr>
        <p:spPr>
          <a:xfrm>
            <a:off x="779462" y="381000"/>
            <a:ext cx="7583400" cy="1044600"/>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41" name="Shape 41"/>
          <p:cNvSpPr txBox="1"/>
          <p:nvPr>
            <p:ph idx="1" type="body"/>
          </p:nvPr>
        </p:nvSpPr>
        <p:spPr>
          <a:xfrm>
            <a:off x="779462" y="1828800"/>
            <a:ext cx="3657600" cy="42195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42" name="Shape 42"/>
          <p:cNvSpPr txBox="1"/>
          <p:nvPr>
            <p:ph idx="2" type="body"/>
          </p:nvPr>
        </p:nvSpPr>
        <p:spPr>
          <a:xfrm>
            <a:off x="4688541" y="1828800"/>
            <a:ext cx="3657600" cy="42195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43" name="Shape 43"/>
          <p:cNvSpPr txBox="1"/>
          <p:nvPr>
            <p:ph idx="10" type="dt"/>
          </p:nvPr>
        </p:nvSpPr>
        <p:spPr>
          <a:xfrm>
            <a:off x="381000" y="6288087"/>
            <a:ext cx="1887600" cy="365100"/>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44" name="Shape 44"/>
          <p:cNvSpPr txBox="1"/>
          <p:nvPr>
            <p:ph idx="11" type="ftr"/>
          </p:nvPr>
        </p:nvSpPr>
        <p:spPr>
          <a:xfrm>
            <a:off x="3305175" y="6288087"/>
            <a:ext cx="5238900" cy="365100"/>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45" name="Shape 45"/>
          <p:cNvSpPr txBox="1"/>
          <p:nvPr>
            <p:ph idx="12" type="sldNum"/>
          </p:nvPr>
        </p:nvSpPr>
        <p:spPr>
          <a:xfrm>
            <a:off x="8404225" y="219075"/>
            <a:ext cx="493800" cy="365100"/>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TxTwoObj">
  <p:cSld name="Comparison">
    <p:spTree>
      <p:nvGrpSpPr>
        <p:cNvPr id="46" name="Shape 46"/>
        <p:cNvGrpSpPr/>
        <p:nvPr/>
      </p:nvGrpSpPr>
      <p:grpSpPr>
        <a:xfrm>
          <a:off x="0" y="0"/>
          <a:ext cx="0" cy="0"/>
          <a:chOff x="0" y="0"/>
          <a:chExt cx="0" cy="0"/>
        </a:xfrm>
      </p:grpSpPr>
      <p:pic>
        <p:nvPicPr>
          <p:cNvPr descr="Overlay-ContentSlides.png" id="47" name="Shape 47"/>
          <p:cNvPicPr preferRelativeResize="0"/>
          <p:nvPr/>
        </p:nvPicPr>
        <p:blipFill rotWithShape="1">
          <a:blip r:embed="rId2">
            <a:alphaModFix/>
          </a:blip>
          <a:srcRect b="0" l="0" r="0" t="0"/>
          <a:stretch/>
        </p:blipFill>
        <p:spPr>
          <a:xfrm>
            <a:off x="150812" y="187325"/>
            <a:ext cx="8828100" cy="6481800"/>
          </a:xfrm>
          <a:prstGeom prst="rect">
            <a:avLst/>
          </a:prstGeom>
          <a:noFill/>
          <a:ln>
            <a:noFill/>
          </a:ln>
        </p:spPr>
      </p:pic>
      <p:cxnSp>
        <p:nvCxnSpPr>
          <p:cNvPr id="48" name="Shape 48"/>
          <p:cNvCxnSpPr/>
          <p:nvPr/>
        </p:nvCxnSpPr>
        <p:spPr>
          <a:xfrm>
            <a:off x="874712" y="2286000"/>
            <a:ext cx="3562500" cy="1500"/>
          </a:xfrm>
          <a:prstGeom prst="straightConnector1">
            <a:avLst/>
          </a:prstGeom>
          <a:noFill/>
          <a:ln cap="flat" cmpd="sng" w="19050">
            <a:solidFill>
              <a:schemeClr val="lt1"/>
            </a:solidFill>
            <a:prstDash val="solid"/>
            <a:round/>
            <a:headEnd len="med" w="med" type="none"/>
            <a:tailEnd len="med" w="med" type="none"/>
          </a:ln>
        </p:spPr>
      </p:cxnSp>
      <p:cxnSp>
        <p:nvCxnSpPr>
          <p:cNvPr id="49" name="Shape 49"/>
          <p:cNvCxnSpPr/>
          <p:nvPr/>
        </p:nvCxnSpPr>
        <p:spPr>
          <a:xfrm>
            <a:off x="4816475" y="2286000"/>
            <a:ext cx="3565500" cy="1500"/>
          </a:xfrm>
          <a:prstGeom prst="straightConnector1">
            <a:avLst/>
          </a:prstGeom>
          <a:noFill/>
          <a:ln cap="flat" cmpd="sng" w="19050">
            <a:solidFill>
              <a:schemeClr val="lt1"/>
            </a:solidFill>
            <a:prstDash val="solid"/>
            <a:round/>
            <a:headEnd len="med" w="med" type="none"/>
            <a:tailEnd len="med" w="med" type="none"/>
          </a:ln>
        </p:spPr>
      </p:cxnSp>
      <p:cxnSp>
        <p:nvCxnSpPr>
          <p:cNvPr id="50" name="Shape 50"/>
          <p:cNvCxnSpPr/>
          <p:nvPr/>
        </p:nvCxnSpPr>
        <p:spPr>
          <a:xfrm>
            <a:off x="874712" y="2286000"/>
            <a:ext cx="3562500" cy="1500"/>
          </a:xfrm>
          <a:prstGeom prst="straightConnector1">
            <a:avLst/>
          </a:prstGeom>
          <a:noFill/>
          <a:ln cap="flat" cmpd="sng" w="19050">
            <a:solidFill>
              <a:schemeClr val="lt1"/>
            </a:solidFill>
            <a:prstDash val="solid"/>
            <a:round/>
            <a:headEnd len="med" w="med" type="none"/>
            <a:tailEnd len="med" w="med" type="none"/>
          </a:ln>
        </p:spPr>
      </p:cxnSp>
      <p:cxnSp>
        <p:nvCxnSpPr>
          <p:cNvPr id="51" name="Shape 51"/>
          <p:cNvCxnSpPr/>
          <p:nvPr/>
        </p:nvCxnSpPr>
        <p:spPr>
          <a:xfrm>
            <a:off x="4816475" y="2286000"/>
            <a:ext cx="3565500" cy="1500"/>
          </a:xfrm>
          <a:prstGeom prst="straightConnector1">
            <a:avLst/>
          </a:prstGeom>
          <a:noFill/>
          <a:ln cap="flat" cmpd="sng" w="19050">
            <a:solidFill>
              <a:schemeClr val="lt1"/>
            </a:solidFill>
            <a:prstDash val="solid"/>
            <a:round/>
            <a:headEnd len="med" w="med" type="none"/>
            <a:tailEnd len="med" w="med" type="none"/>
          </a:ln>
        </p:spPr>
      </p:cxnSp>
      <p:sp>
        <p:nvSpPr>
          <p:cNvPr id="52" name="Shape 52"/>
          <p:cNvSpPr txBox="1"/>
          <p:nvPr>
            <p:ph type="title"/>
          </p:nvPr>
        </p:nvSpPr>
        <p:spPr>
          <a:xfrm>
            <a:off x="779462" y="381000"/>
            <a:ext cx="7583400" cy="1044300"/>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53" name="Shape 53"/>
          <p:cNvSpPr txBox="1"/>
          <p:nvPr>
            <p:ph idx="1" type="body"/>
          </p:nvPr>
        </p:nvSpPr>
        <p:spPr>
          <a:xfrm>
            <a:off x="779462" y="1438834"/>
            <a:ext cx="3657600" cy="789899"/>
          </a:xfrm>
          <a:prstGeom prst="rect">
            <a:avLst/>
          </a:prstGeom>
          <a:noFill/>
          <a:ln>
            <a:noFill/>
          </a:ln>
        </p:spPr>
        <p:txBody>
          <a:bodyPr anchorCtr="0" anchor="b" bIns="91425" lIns="91425" rIns="91425" tIns="91425"/>
          <a:lstStyle>
            <a:lvl1pPr indent="0" lvl="0" marL="0" marR="0" rtl="0" algn="ctr">
              <a:lnSpc>
                <a:spcPct val="107142"/>
              </a:lnSpc>
              <a:spcBef>
                <a:spcPts val="0"/>
              </a:spcBef>
              <a:spcAft>
                <a:spcPts val="0"/>
              </a:spcAft>
              <a:buClr>
                <a:srgbClr val="001D4D"/>
              </a:buClr>
              <a:buFont typeface="Noto Sans Symbols"/>
              <a:buNone/>
              <a:defRPr b="0" i="0" sz="2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1" i="0" sz="20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1" i="0" sz="18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1" i="0" sz="16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1" i="0" sz="1600" u="none" cap="none" strike="noStrike">
                <a:solidFill>
                  <a:srgbClr val="001D4D"/>
                </a:solidFill>
                <a:latin typeface="Trebuchet MS"/>
                <a:ea typeface="Trebuchet MS"/>
                <a:cs typeface="Trebuchet MS"/>
                <a:sym typeface="Trebuchet MS"/>
              </a:defRPr>
            </a:lvl5pPr>
            <a:lvl6pPr indent="0" lvl="5" marL="22860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6pPr>
            <a:lvl7pPr indent="0" lvl="6" marL="27432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7pPr>
            <a:lvl8pPr indent="0" lvl="7" marL="32004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8pPr>
            <a:lvl9pPr indent="0" lvl="8" marL="36576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9pPr>
          </a:lstStyle>
          <a:p/>
        </p:txBody>
      </p:sp>
      <p:sp>
        <p:nvSpPr>
          <p:cNvPr id="54" name="Shape 54"/>
          <p:cNvSpPr txBox="1"/>
          <p:nvPr>
            <p:ph idx="2" type="body"/>
          </p:nvPr>
        </p:nvSpPr>
        <p:spPr>
          <a:xfrm>
            <a:off x="779462" y="2362199"/>
            <a:ext cx="3657600" cy="36861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27000" lvl="5" marL="25146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6pPr>
            <a:lvl7pPr indent="-127000" lvl="6" marL="29718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7pPr>
            <a:lvl8pPr indent="-127000" lvl="7" marL="34290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8pPr>
            <a:lvl9pPr indent="-127000" lvl="8" marL="38862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9pPr>
          </a:lstStyle>
          <a:p/>
        </p:txBody>
      </p:sp>
      <p:sp>
        <p:nvSpPr>
          <p:cNvPr id="55" name="Shape 55"/>
          <p:cNvSpPr txBox="1"/>
          <p:nvPr>
            <p:ph idx="3" type="body"/>
          </p:nvPr>
        </p:nvSpPr>
        <p:spPr>
          <a:xfrm>
            <a:off x="4705350" y="1438834"/>
            <a:ext cx="3657600" cy="789899"/>
          </a:xfrm>
          <a:prstGeom prst="rect">
            <a:avLst/>
          </a:prstGeom>
          <a:noFill/>
          <a:ln>
            <a:noFill/>
          </a:ln>
        </p:spPr>
        <p:txBody>
          <a:bodyPr anchorCtr="0" anchor="b" bIns="91425" lIns="91425" rIns="91425" tIns="91425"/>
          <a:lstStyle>
            <a:lvl1pPr indent="0" lvl="0" marL="0" marR="0" rtl="0" algn="ctr">
              <a:lnSpc>
                <a:spcPct val="107142"/>
              </a:lnSpc>
              <a:spcBef>
                <a:spcPts val="0"/>
              </a:spcBef>
              <a:spcAft>
                <a:spcPts val="0"/>
              </a:spcAft>
              <a:buClr>
                <a:srgbClr val="001D4D"/>
              </a:buClr>
              <a:buFont typeface="Noto Sans Symbols"/>
              <a:buNone/>
              <a:defRPr b="0" i="0" sz="2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1" i="0" sz="20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1" i="0" sz="18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1" i="0" sz="16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1" i="0" sz="1600" u="none" cap="none" strike="noStrike">
                <a:solidFill>
                  <a:srgbClr val="001D4D"/>
                </a:solidFill>
                <a:latin typeface="Trebuchet MS"/>
                <a:ea typeface="Trebuchet MS"/>
                <a:cs typeface="Trebuchet MS"/>
                <a:sym typeface="Trebuchet MS"/>
              </a:defRPr>
            </a:lvl5pPr>
            <a:lvl6pPr indent="0" lvl="5" marL="22860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6pPr>
            <a:lvl7pPr indent="0" lvl="6" marL="27432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7pPr>
            <a:lvl8pPr indent="0" lvl="7" marL="32004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8pPr>
            <a:lvl9pPr indent="0" lvl="8" marL="36576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9pPr>
          </a:lstStyle>
          <a:p/>
        </p:txBody>
      </p:sp>
      <p:sp>
        <p:nvSpPr>
          <p:cNvPr id="56" name="Shape 56"/>
          <p:cNvSpPr txBox="1"/>
          <p:nvPr>
            <p:ph idx="4" type="body"/>
          </p:nvPr>
        </p:nvSpPr>
        <p:spPr>
          <a:xfrm>
            <a:off x="4705350" y="2362199"/>
            <a:ext cx="3657600" cy="36861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27000" lvl="5" marL="25146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6pPr>
            <a:lvl7pPr indent="-127000" lvl="6" marL="29718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7pPr>
            <a:lvl8pPr indent="-127000" lvl="7" marL="34290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8pPr>
            <a:lvl9pPr indent="-127000" lvl="8" marL="38862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9pPr>
          </a:lstStyle>
          <a:p/>
        </p:txBody>
      </p:sp>
      <p:sp>
        <p:nvSpPr>
          <p:cNvPr id="57" name="Shape 57"/>
          <p:cNvSpPr txBox="1"/>
          <p:nvPr>
            <p:ph idx="10" type="dt"/>
          </p:nvPr>
        </p:nvSpPr>
        <p:spPr>
          <a:xfrm>
            <a:off x="381000" y="6288087"/>
            <a:ext cx="1887600" cy="365100"/>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58" name="Shape 58"/>
          <p:cNvSpPr txBox="1"/>
          <p:nvPr>
            <p:ph idx="11" type="ftr"/>
          </p:nvPr>
        </p:nvSpPr>
        <p:spPr>
          <a:xfrm>
            <a:off x="3305175" y="6288087"/>
            <a:ext cx="5238900" cy="365100"/>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59" name="Shape 59"/>
          <p:cNvSpPr txBox="1"/>
          <p:nvPr>
            <p:ph idx="12" type="sldNum"/>
          </p:nvPr>
        </p:nvSpPr>
        <p:spPr>
          <a:xfrm>
            <a:off x="8404225" y="219075"/>
            <a:ext cx="493800" cy="365100"/>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2 Content, Top and Bottom">
    <p:spTree>
      <p:nvGrpSpPr>
        <p:cNvPr id="60" name="Shape 60"/>
        <p:cNvGrpSpPr/>
        <p:nvPr/>
      </p:nvGrpSpPr>
      <p:grpSpPr>
        <a:xfrm>
          <a:off x="0" y="0"/>
          <a:ext cx="0" cy="0"/>
          <a:chOff x="0" y="0"/>
          <a:chExt cx="0" cy="0"/>
        </a:xfrm>
      </p:grpSpPr>
      <p:pic>
        <p:nvPicPr>
          <p:cNvPr descr="Overlay-ContentSlides.png" id="61" name="Shape 61"/>
          <p:cNvPicPr preferRelativeResize="0"/>
          <p:nvPr/>
        </p:nvPicPr>
        <p:blipFill rotWithShape="1">
          <a:blip r:embed="rId2">
            <a:alphaModFix/>
          </a:blip>
          <a:srcRect b="0" l="0" r="0" t="0"/>
          <a:stretch/>
        </p:blipFill>
        <p:spPr>
          <a:xfrm>
            <a:off x="150812" y="187325"/>
            <a:ext cx="8828100" cy="6481800"/>
          </a:xfrm>
          <a:prstGeom prst="rect">
            <a:avLst/>
          </a:prstGeom>
          <a:noFill/>
          <a:ln>
            <a:noFill/>
          </a:ln>
        </p:spPr>
      </p:pic>
      <p:sp>
        <p:nvSpPr>
          <p:cNvPr id="62" name="Shape 62"/>
          <p:cNvSpPr txBox="1"/>
          <p:nvPr>
            <p:ph type="title"/>
          </p:nvPr>
        </p:nvSpPr>
        <p:spPr>
          <a:xfrm>
            <a:off x="779462" y="381000"/>
            <a:ext cx="7583400" cy="1044600"/>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63" name="Shape 63"/>
          <p:cNvSpPr txBox="1"/>
          <p:nvPr>
            <p:ph idx="1" type="body"/>
          </p:nvPr>
        </p:nvSpPr>
        <p:spPr>
          <a:xfrm>
            <a:off x="779462" y="1828800"/>
            <a:ext cx="75852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64" name="Shape 64"/>
          <p:cNvSpPr txBox="1"/>
          <p:nvPr>
            <p:ph idx="2" type="body"/>
          </p:nvPr>
        </p:nvSpPr>
        <p:spPr>
          <a:xfrm>
            <a:off x="779462" y="3991816"/>
            <a:ext cx="75852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65" name="Shape 65"/>
          <p:cNvSpPr txBox="1"/>
          <p:nvPr>
            <p:ph idx="10" type="dt"/>
          </p:nvPr>
        </p:nvSpPr>
        <p:spPr>
          <a:xfrm>
            <a:off x="381000" y="6288087"/>
            <a:ext cx="1887600" cy="365100"/>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66" name="Shape 66"/>
          <p:cNvSpPr txBox="1"/>
          <p:nvPr>
            <p:ph idx="11" type="ftr"/>
          </p:nvPr>
        </p:nvSpPr>
        <p:spPr>
          <a:xfrm>
            <a:off x="3305175" y="6288087"/>
            <a:ext cx="5238900" cy="365100"/>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67" name="Shape 67"/>
          <p:cNvSpPr txBox="1"/>
          <p:nvPr>
            <p:ph idx="12" type="sldNum"/>
          </p:nvPr>
        </p:nvSpPr>
        <p:spPr>
          <a:xfrm>
            <a:off x="8404225" y="219075"/>
            <a:ext cx="493800" cy="365100"/>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3 Content">
    <p:spTree>
      <p:nvGrpSpPr>
        <p:cNvPr id="68" name="Shape 68"/>
        <p:cNvGrpSpPr/>
        <p:nvPr/>
      </p:nvGrpSpPr>
      <p:grpSpPr>
        <a:xfrm>
          <a:off x="0" y="0"/>
          <a:ext cx="0" cy="0"/>
          <a:chOff x="0" y="0"/>
          <a:chExt cx="0" cy="0"/>
        </a:xfrm>
      </p:grpSpPr>
      <p:pic>
        <p:nvPicPr>
          <p:cNvPr descr="Overlay-ContentSlides.png" id="69" name="Shape 69"/>
          <p:cNvPicPr preferRelativeResize="0"/>
          <p:nvPr/>
        </p:nvPicPr>
        <p:blipFill rotWithShape="1">
          <a:blip r:embed="rId2">
            <a:alphaModFix/>
          </a:blip>
          <a:srcRect b="0" l="0" r="0" t="0"/>
          <a:stretch/>
        </p:blipFill>
        <p:spPr>
          <a:xfrm>
            <a:off x="150812" y="187325"/>
            <a:ext cx="8828100" cy="6481800"/>
          </a:xfrm>
          <a:prstGeom prst="rect">
            <a:avLst/>
          </a:prstGeom>
          <a:noFill/>
          <a:ln>
            <a:noFill/>
          </a:ln>
        </p:spPr>
      </p:pic>
      <p:sp>
        <p:nvSpPr>
          <p:cNvPr id="70" name="Shape 70"/>
          <p:cNvSpPr txBox="1"/>
          <p:nvPr>
            <p:ph type="title"/>
          </p:nvPr>
        </p:nvSpPr>
        <p:spPr>
          <a:xfrm>
            <a:off x="779462" y="381000"/>
            <a:ext cx="7583400" cy="1044600"/>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71" name="Shape 71"/>
          <p:cNvSpPr txBox="1"/>
          <p:nvPr>
            <p:ph idx="1" type="body"/>
          </p:nvPr>
        </p:nvSpPr>
        <p:spPr>
          <a:xfrm>
            <a:off x="4710953" y="1828800"/>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2" name="Shape 72"/>
          <p:cNvSpPr txBox="1"/>
          <p:nvPr>
            <p:ph idx="2" type="body"/>
          </p:nvPr>
        </p:nvSpPr>
        <p:spPr>
          <a:xfrm>
            <a:off x="4710953" y="3991816"/>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3" name="Shape 73"/>
          <p:cNvSpPr txBox="1"/>
          <p:nvPr>
            <p:ph idx="3" type="body"/>
          </p:nvPr>
        </p:nvSpPr>
        <p:spPr>
          <a:xfrm>
            <a:off x="779462" y="1828800"/>
            <a:ext cx="3657600" cy="42195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4" name="Shape 74"/>
          <p:cNvSpPr txBox="1"/>
          <p:nvPr>
            <p:ph idx="10" type="dt"/>
          </p:nvPr>
        </p:nvSpPr>
        <p:spPr>
          <a:xfrm>
            <a:off x="381000" y="6288087"/>
            <a:ext cx="1887600" cy="365100"/>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75" name="Shape 75"/>
          <p:cNvSpPr txBox="1"/>
          <p:nvPr>
            <p:ph idx="11" type="ftr"/>
          </p:nvPr>
        </p:nvSpPr>
        <p:spPr>
          <a:xfrm>
            <a:off x="3305175" y="6288087"/>
            <a:ext cx="5238900" cy="365100"/>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76" name="Shape 76"/>
          <p:cNvSpPr txBox="1"/>
          <p:nvPr>
            <p:ph idx="12" type="sldNum"/>
          </p:nvPr>
        </p:nvSpPr>
        <p:spPr>
          <a:xfrm>
            <a:off x="8404225" y="219075"/>
            <a:ext cx="493800" cy="365100"/>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4 Content">
    <p:spTree>
      <p:nvGrpSpPr>
        <p:cNvPr id="77" name="Shape 77"/>
        <p:cNvGrpSpPr/>
        <p:nvPr/>
      </p:nvGrpSpPr>
      <p:grpSpPr>
        <a:xfrm>
          <a:off x="0" y="0"/>
          <a:ext cx="0" cy="0"/>
          <a:chOff x="0" y="0"/>
          <a:chExt cx="0" cy="0"/>
        </a:xfrm>
      </p:grpSpPr>
      <p:pic>
        <p:nvPicPr>
          <p:cNvPr descr="Overlay-ContentSlides.png" id="78" name="Shape 78"/>
          <p:cNvPicPr preferRelativeResize="0"/>
          <p:nvPr/>
        </p:nvPicPr>
        <p:blipFill rotWithShape="1">
          <a:blip r:embed="rId2">
            <a:alphaModFix/>
          </a:blip>
          <a:srcRect b="0" l="0" r="0" t="0"/>
          <a:stretch/>
        </p:blipFill>
        <p:spPr>
          <a:xfrm>
            <a:off x="150812" y="187325"/>
            <a:ext cx="8828100" cy="6481800"/>
          </a:xfrm>
          <a:prstGeom prst="rect">
            <a:avLst/>
          </a:prstGeom>
          <a:noFill/>
          <a:ln>
            <a:noFill/>
          </a:ln>
        </p:spPr>
      </p:pic>
      <p:sp>
        <p:nvSpPr>
          <p:cNvPr id="79" name="Shape 79"/>
          <p:cNvSpPr txBox="1"/>
          <p:nvPr>
            <p:ph type="title"/>
          </p:nvPr>
        </p:nvSpPr>
        <p:spPr>
          <a:xfrm>
            <a:off x="779462" y="381000"/>
            <a:ext cx="7583400" cy="1044600"/>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80" name="Shape 80"/>
          <p:cNvSpPr txBox="1"/>
          <p:nvPr>
            <p:ph idx="1" type="body"/>
          </p:nvPr>
        </p:nvSpPr>
        <p:spPr>
          <a:xfrm>
            <a:off x="779462" y="1828800"/>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1" name="Shape 81"/>
          <p:cNvSpPr txBox="1"/>
          <p:nvPr>
            <p:ph idx="2" type="body"/>
          </p:nvPr>
        </p:nvSpPr>
        <p:spPr>
          <a:xfrm>
            <a:off x="779462" y="3991816"/>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2" name="Shape 82"/>
          <p:cNvSpPr txBox="1"/>
          <p:nvPr>
            <p:ph idx="3" type="body"/>
          </p:nvPr>
        </p:nvSpPr>
        <p:spPr>
          <a:xfrm>
            <a:off x="4710953" y="1828800"/>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3" name="Shape 83"/>
          <p:cNvSpPr txBox="1"/>
          <p:nvPr>
            <p:ph idx="4" type="body"/>
          </p:nvPr>
        </p:nvSpPr>
        <p:spPr>
          <a:xfrm>
            <a:off x="4710953" y="3991816"/>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4" name="Shape 84"/>
          <p:cNvSpPr txBox="1"/>
          <p:nvPr>
            <p:ph idx="10" type="dt"/>
          </p:nvPr>
        </p:nvSpPr>
        <p:spPr>
          <a:xfrm>
            <a:off x="381000" y="6288087"/>
            <a:ext cx="1887600" cy="365100"/>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85" name="Shape 85"/>
          <p:cNvSpPr txBox="1"/>
          <p:nvPr>
            <p:ph idx="11" type="ftr"/>
          </p:nvPr>
        </p:nvSpPr>
        <p:spPr>
          <a:xfrm>
            <a:off x="3305175" y="6288087"/>
            <a:ext cx="5238900" cy="365100"/>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86" name="Shape 86"/>
          <p:cNvSpPr txBox="1"/>
          <p:nvPr>
            <p:ph idx="12" type="sldNum"/>
          </p:nvPr>
        </p:nvSpPr>
        <p:spPr>
          <a:xfrm>
            <a:off x="8404225" y="219075"/>
            <a:ext cx="493800" cy="365100"/>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87" name="Shape 87"/>
        <p:cNvGrpSpPr/>
        <p:nvPr/>
      </p:nvGrpSpPr>
      <p:grpSpPr>
        <a:xfrm>
          <a:off x="0" y="0"/>
          <a:ext cx="0" cy="0"/>
          <a:chOff x="0" y="0"/>
          <a:chExt cx="0" cy="0"/>
        </a:xfrm>
      </p:grpSpPr>
      <p:pic>
        <p:nvPicPr>
          <p:cNvPr descr="Overlay-ContentSlides.png" id="88" name="Shape 88"/>
          <p:cNvPicPr preferRelativeResize="0"/>
          <p:nvPr/>
        </p:nvPicPr>
        <p:blipFill rotWithShape="1">
          <a:blip r:embed="rId2">
            <a:alphaModFix/>
          </a:blip>
          <a:srcRect b="0" l="0" r="0" t="0"/>
          <a:stretch/>
        </p:blipFill>
        <p:spPr>
          <a:xfrm>
            <a:off x="150812" y="187325"/>
            <a:ext cx="8828100" cy="6481800"/>
          </a:xfrm>
          <a:prstGeom prst="rect">
            <a:avLst/>
          </a:prstGeom>
          <a:noFill/>
          <a:ln>
            <a:noFill/>
          </a:ln>
        </p:spPr>
      </p:pic>
      <p:sp>
        <p:nvSpPr>
          <p:cNvPr id="89" name="Shape 89"/>
          <p:cNvSpPr txBox="1"/>
          <p:nvPr>
            <p:ph type="title"/>
          </p:nvPr>
        </p:nvSpPr>
        <p:spPr>
          <a:xfrm>
            <a:off x="779462" y="381000"/>
            <a:ext cx="7583400" cy="1044600"/>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90" name="Shape 90"/>
          <p:cNvSpPr txBox="1"/>
          <p:nvPr>
            <p:ph idx="10" type="dt"/>
          </p:nvPr>
        </p:nvSpPr>
        <p:spPr>
          <a:xfrm>
            <a:off x="381000" y="6288087"/>
            <a:ext cx="1887600" cy="365100"/>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91" name="Shape 91"/>
          <p:cNvSpPr txBox="1"/>
          <p:nvPr>
            <p:ph idx="11" type="ftr"/>
          </p:nvPr>
        </p:nvSpPr>
        <p:spPr>
          <a:xfrm>
            <a:off x="3305175" y="6288087"/>
            <a:ext cx="5238900" cy="365100"/>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92" name="Shape 92"/>
          <p:cNvSpPr txBox="1"/>
          <p:nvPr>
            <p:ph idx="12" type="sldNum"/>
          </p:nvPr>
        </p:nvSpPr>
        <p:spPr>
          <a:xfrm>
            <a:off x="8404225" y="219075"/>
            <a:ext cx="493800" cy="365100"/>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03.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6" Type="http://schemas.openxmlformats.org/officeDocument/2006/relationships/slideLayout" Target="../slideLayouts/slideLayout5.xml"/><Relationship Id="rId18" Type="http://schemas.openxmlformats.org/officeDocument/2006/relationships/theme" Target="../theme/theme1.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9" name="Shape 9"/>
        <p:cNvGrpSpPr/>
        <p:nvPr/>
      </p:nvGrpSpPr>
      <p:grpSpPr>
        <a:xfrm>
          <a:off x="0" y="0"/>
          <a:ext cx="0" cy="0"/>
          <a:chOff x="0" y="0"/>
          <a:chExt cx="0" cy="0"/>
        </a:xfrm>
      </p:grpSpPr>
      <p:sp>
        <p:nvSpPr>
          <p:cNvPr id="10" name="Shape 10"/>
          <p:cNvSpPr/>
          <p:nvPr/>
        </p:nvSpPr>
        <p:spPr>
          <a:xfrm>
            <a:off x="190500" y="190500"/>
            <a:ext cx="8764500" cy="6478500"/>
          </a:xfrm>
          <a:prstGeom prst="round2DiagRect">
            <a:avLst>
              <a:gd fmla="val 9416" name="adj1"/>
              <a:gd fmla="val 0" name="adj2"/>
            </a:avLst>
          </a:prstGeom>
          <a:gradFill>
            <a:gsLst>
              <a:gs pos="0">
                <a:srgbClr val="B27A00"/>
              </a:gs>
              <a:gs pos="13000">
                <a:srgbClr val="B27A00"/>
              </a:gs>
              <a:gs pos="100000">
                <a:schemeClr val="lt1"/>
              </a:gs>
            </a:gsLst>
            <a:lin ang="5400012" scaled="0"/>
          </a:gradFill>
          <a:ln>
            <a:noFill/>
          </a:ln>
        </p:spPr>
        <p:txBody>
          <a:bodyPr anchorCtr="0" anchor="ctr" bIns="45700" lIns="91425" rIns="91425"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 name="Shape 11"/>
          <p:cNvSpPr txBox="1"/>
          <p:nvPr>
            <p:ph type="title"/>
          </p:nvPr>
        </p:nvSpPr>
        <p:spPr>
          <a:xfrm>
            <a:off x="779462" y="381000"/>
            <a:ext cx="7583400" cy="1044600"/>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2" name="Shape 12"/>
          <p:cNvSpPr txBox="1"/>
          <p:nvPr>
            <p:ph idx="1" type="body"/>
          </p:nvPr>
        </p:nvSpPr>
        <p:spPr>
          <a:xfrm>
            <a:off x="779462" y="1828800"/>
            <a:ext cx="7583400" cy="4208400"/>
          </a:xfrm>
          <a:prstGeom prst="rect">
            <a:avLst/>
          </a:prstGeom>
          <a:noFill/>
          <a:ln>
            <a:noFill/>
          </a:ln>
        </p:spPr>
        <p:txBody>
          <a:bodyPr anchorCtr="0" anchor="t" bIns="91425" lIns="91425" rIns="91425" tIns="91425"/>
          <a:lstStyle>
            <a:lvl1pPr indent="-142875" lvl="0" marL="282575" marR="0" rtl="0" algn="l">
              <a:spcBef>
                <a:spcPts val="2000"/>
              </a:spcBef>
              <a:spcAft>
                <a:spcPts val="0"/>
              </a:spcAft>
              <a:buClr>
                <a:srgbClr val="001D4D"/>
              </a:buClr>
              <a:buSzPct val="100000"/>
              <a:buFont typeface="Noto Sans Symbols"/>
              <a:buChar char="●"/>
              <a:defRPr b="0" i="0" sz="2200" u="none" cap="none" strike="noStrike">
                <a:solidFill>
                  <a:srgbClr val="001D4D"/>
                </a:solidFill>
                <a:latin typeface="Trebuchet MS"/>
                <a:ea typeface="Trebuchet MS"/>
                <a:cs typeface="Trebuchet MS"/>
                <a:sym typeface="Trebuchet MS"/>
              </a:defRPr>
            </a:lvl1pPr>
            <a:lvl2pPr indent="-171450" lvl="1" marL="577850" marR="0" rtl="0" algn="l">
              <a:spcBef>
                <a:spcPts val="6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3" name="Shape 13"/>
          <p:cNvSpPr txBox="1"/>
          <p:nvPr>
            <p:ph idx="10" type="dt"/>
          </p:nvPr>
        </p:nvSpPr>
        <p:spPr>
          <a:xfrm>
            <a:off x="381000" y="6288087"/>
            <a:ext cx="1887600" cy="365100"/>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4" name="Shape 14"/>
          <p:cNvSpPr txBox="1"/>
          <p:nvPr>
            <p:ph idx="11" type="ftr"/>
          </p:nvPr>
        </p:nvSpPr>
        <p:spPr>
          <a:xfrm>
            <a:off x="3305175" y="6288087"/>
            <a:ext cx="5238900" cy="365100"/>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5" name="Shape 15"/>
          <p:cNvSpPr txBox="1"/>
          <p:nvPr>
            <p:ph idx="12" type="sldNum"/>
          </p:nvPr>
        </p:nvSpPr>
        <p:spPr>
          <a:xfrm>
            <a:off x="8404225" y="219075"/>
            <a:ext cx="493800" cy="365100"/>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pic>
        <p:nvPicPr>
          <p:cNvPr descr="FIULogo_H_CMYK_fx.png" id="16" name="Shape 16"/>
          <p:cNvPicPr preferRelativeResize="0"/>
          <p:nvPr/>
        </p:nvPicPr>
        <p:blipFill rotWithShape="1">
          <a:blip r:embed="rId1">
            <a:alphaModFix/>
          </a:blip>
          <a:srcRect b="0" l="0" r="0" t="0"/>
          <a:stretch/>
        </p:blipFill>
        <p:spPr>
          <a:xfrm>
            <a:off x="6103937" y="5959475"/>
            <a:ext cx="2430600" cy="6936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0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1" Type="http://schemas.openxmlformats.org/officeDocument/2006/relationships/image" Target="../media/image18.jpg"/><Relationship Id="rId10" Type="http://schemas.openxmlformats.org/officeDocument/2006/relationships/image" Target="../media/image19.png"/><Relationship Id="rId12"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mailto:jmorg035@fiu.edu" TargetMode="External"/><Relationship Id="rId4" Type="http://schemas.openxmlformats.org/officeDocument/2006/relationships/hyperlink" Target="mailto:jalva304@fiu.edu" TargetMode="External"/><Relationship Id="rId9" Type="http://schemas.openxmlformats.org/officeDocument/2006/relationships/image" Target="../media/image17.png"/><Relationship Id="rId5" Type="http://schemas.openxmlformats.org/officeDocument/2006/relationships/image" Target="../media/image12.png"/><Relationship Id="rId6" Type="http://schemas.openxmlformats.org/officeDocument/2006/relationships/image" Target="../media/image13.png"/><Relationship Id="rId7" Type="http://schemas.openxmlformats.org/officeDocument/2006/relationships/image" Target="../media/image14.png"/><Relationship Id="rId8"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0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4.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8" name="Shape 148"/>
        <p:cNvGrpSpPr/>
        <p:nvPr/>
      </p:nvGrpSpPr>
      <p:grpSpPr>
        <a:xfrm>
          <a:off x="0" y="0"/>
          <a:ext cx="0" cy="0"/>
          <a:chOff x="0" y="0"/>
          <a:chExt cx="0" cy="0"/>
        </a:xfrm>
      </p:grpSpPr>
      <p:sp>
        <p:nvSpPr>
          <p:cNvPr id="149" name="Shape 149"/>
          <p:cNvSpPr txBox="1"/>
          <p:nvPr>
            <p:ph type="ctrTitle"/>
          </p:nvPr>
        </p:nvSpPr>
        <p:spPr>
          <a:xfrm>
            <a:off x="135925" y="1510687"/>
            <a:ext cx="8686800" cy="3900900"/>
          </a:xfrm>
          <a:prstGeom prst="rect">
            <a:avLst/>
          </a:prstGeom>
          <a:noFill/>
          <a:ln>
            <a:noFill/>
          </a:ln>
        </p:spPr>
        <p:txBody>
          <a:bodyPr anchorCtr="0" anchor="b" bIns="45700" lIns="91425" rIns="91425" tIns="45700">
            <a:noAutofit/>
          </a:bodyPr>
          <a:lstStyle/>
          <a:p>
            <a:pPr indent="0" lvl="0" marL="0" marR="0" rtl="0" algn="ctr">
              <a:spcBef>
                <a:spcPts val="0"/>
              </a:spcBef>
              <a:spcAft>
                <a:spcPts val="0"/>
              </a:spcAft>
              <a:buSzPct val="25000"/>
              <a:buNone/>
            </a:pPr>
            <a:r>
              <a:rPr lang="en-US"/>
              <a:t>Interactive Paint</a:t>
            </a:r>
          </a:p>
          <a:p>
            <a:pPr indent="0" lvl="0" marL="0" marR="0" rtl="0" algn="ctr">
              <a:spcBef>
                <a:spcPts val="0"/>
              </a:spcBef>
              <a:spcAft>
                <a:spcPts val="0"/>
              </a:spcAft>
              <a:buSzPct val="25000"/>
              <a:buNone/>
            </a:pPr>
            <a:r>
              <a:t/>
            </a:r>
            <a:endParaRPr sz="2900"/>
          </a:p>
          <a:p>
            <a:pPr indent="0" lvl="0" marL="0" marR="0" rtl="0" algn="ctr">
              <a:spcBef>
                <a:spcPts val="0"/>
              </a:spcBef>
              <a:spcAft>
                <a:spcPts val="0"/>
              </a:spcAft>
              <a:buSzPct val="25000"/>
              <a:buNone/>
            </a:pPr>
            <a:r>
              <a:rPr b="0" i="0" lang="en-US" sz="2500" u="none" cap="none" strike="noStrike">
                <a:solidFill>
                  <a:srgbClr val="001D4D"/>
                </a:solidFill>
                <a:latin typeface="Trebuchet MS"/>
                <a:ea typeface="Trebuchet MS"/>
                <a:cs typeface="Trebuchet MS"/>
                <a:sym typeface="Trebuchet MS"/>
              </a:rPr>
              <a:t>Team Member(s):</a:t>
            </a:r>
            <a:r>
              <a:rPr lang="en-US" sz="2500"/>
              <a:t> Justin Alvarez, Jose Morgan</a:t>
            </a:r>
            <a:br>
              <a:rPr b="0" i="0" lang="en-US" sz="2500" u="none" cap="none" strike="noStrike">
                <a:solidFill>
                  <a:srgbClr val="001D4D"/>
                </a:solidFill>
                <a:latin typeface="Trebuchet MS"/>
                <a:ea typeface="Trebuchet MS"/>
                <a:cs typeface="Trebuchet MS"/>
                <a:sym typeface="Trebuchet MS"/>
              </a:rPr>
            </a:br>
            <a:r>
              <a:rPr b="0" i="0" lang="en-US" sz="2500" u="none" cap="none" strike="noStrike">
                <a:solidFill>
                  <a:srgbClr val="001D4D"/>
                </a:solidFill>
                <a:latin typeface="Trebuchet MS"/>
                <a:ea typeface="Trebuchet MS"/>
                <a:cs typeface="Trebuchet MS"/>
                <a:sym typeface="Trebuchet MS"/>
              </a:rPr>
              <a:t>Product Owner(s): Francisco Ortega</a:t>
            </a:r>
          </a:p>
          <a:p>
            <a:pPr indent="0" lvl="0" marL="0" marR="0" rtl="0" algn="ctr">
              <a:spcBef>
                <a:spcPts val="0"/>
              </a:spcBef>
              <a:spcAft>
                <a:spcPts val="0"/>
              </a:spcAft>
              <a:buSzPct val="25000"/>
              <a:buNone/>
            </a:pPr>
            <a:r>
              <a:rPr lang="en-US" sz="2500"/>
              <a:t>Instructor: Masoud Sadjadi</a:t>
            </a:r>
            <a:br>
              <a:rPr b="0" i="0" lang="en-US" sz="2800" u="none" cap="none" strike="noStrike">
                <a:solidFill>
                  <a:srgbClr val="001D4D"/>
                </a:solidFill>
                <a:latin typeface="Trebuchet MS"/>
                <a:ea typeface="Trebuchet MS"/>
                <a:cs typeface="Trebuchet MS"/>
                <a:sym typeface="Trebuchet MS"/>
              </a:rPr>
            </a:br>
            <a:br>
              <a:rPr b="0" i="0" lang="en-US" sz="4400" u="none" cap="none" strike="noStrike">
                <a:solidFill>
                  <a:srgbClr val="001D4D"/>
                </a:solidFill>
                <a:latin typeface="Trebuchet MS"/>
                <a:ea typeface="Trebuchet MS"/>
                <a:cs typeface="Trebuchet MS"/>
                <a:sym typeface="Trebuchet MS"/>
              </a:rPr>
            </a:br>
            <a:r>
              <a:rPr b="0" i="0" lang="en-US" sz="1800" u="none" cap="none" strike="noStrike">
                <a:solidFill>
                  <a:srgbClr val="001D4D"/>
                </a:solidFill>
                <a:latin typeface="Trebuchet MS"/>
                <a:ea typeface="Trebuchet MS"/>
                <a:cs typeface="Trebuchet MS"/>
                <a:sym typeface="Trebuchet MS"/>
              </a:rPr>
              <a:t>School of Computing and Information Sciences</a:t>
            </a:r>
            <a:br>
              <a:rPr b="0" i="0" lang="en-US" sz="1800" u="none" cap="none" strike="noStrike">
                <a:solidFill>
                  <a:srgbClr val="001D4D"/>
                </a:solidFill>
                <a:latin typeface="Trebuchet MS"/>
                <a:ea typeface="Trebuchet MS"/>
                <a:cs typeface="Trebuchet MS"/>
                <a:sym typeface="Trebuchet MS"/>
              </a:rPr>
            </a:br>
            <a:r>
              <a:rPr b="0" i="0" lang="en-US" sz="1800" u="none" cap="none" strike="noStrike">
                <a:solidFill>
                  <a:srgbClr val="001D4D"/>
                </a:solidFill>
                <a:latin typeface="Trebuchet MS"/>
                <a:ea typeface="Trebuchet MS"/>
                <a:cs typeface="Trebuchet MS"/>
                <a:sym typeface="Trebuchet MS"/>
              </a:rPr>
              <a:t>Florida International University</a:t>
            </a:r>
          </a:p>
        </p:txBody>
      </p:sp>
      <p:sp>
        <p:nvSpPr>
          <p:cNvPr id="150" name="Shape 150"/>
          <p:cNvSpPr txBox="1"/>
          <p:nvPr>
            <p:ph idx="1" type="subTitle"/>
          </p:nvPr>
        </p:nvSpPr>
        <p:spPr>
          <a:xfrm>
            <a:off x="228600" y="5643562"/>
            <a:ext cx="8686800" cy="1219199"/>
          </a:xfrm>
          <a:prstGeom prst="rect">
            <a:avLst/>
          </a:prstGeom>
          <a:noFill/>
          <a:ln>
            <a:noFill/>
          </a:ln>
        </p:spPr>
        <p:txBody>
          <a:bodyPr anchorCtr="0" anchor="t" bIns="45700" lIns="91425" rIns="91425" tIns="45700">
            <a:noAutofit/>
          </a:bodyPr>
          <a:lstStyle/>
          <a:p>
            <a:pPr indent="0" lvl="0" marL="0" marR="0" rtl="0" algn="ctr">
              <a:spcBef>
                <a:spcPts val="0"/>
              </a:spcBef>
              <a:spcAft>
                <a:spcPts val="0"/>
              </a:spcAft>
              <a:buClr>
                <a:schemeClr val="lt1"/>
              </a:buClr>
              <a:buSzPct val="25000"/>
              <a:buFont typeface="Noto Sans Symbols"/>
              <a:buNone/>
            </a:pPr>
            <a:r>
              <a:rPr lang="en-US">
                <a:solidFill>
                  <a:srgbClr val="666666"/>
                </a:solidFill>
              </a:rPr>
              <a:t> </a:t>
            </a:r>
          </a:p>
        </p:txBody>
      </p:sp>
      <p:sp>
        <p:nvSpPr>
          <p:cNvPr id="151" name="Shape 151"/>
          <p:cNvSpPr txBox="1"/>
          <p:nvPr/>
        </p:nvSpPr>
        <p:spPr>
          <a:xfrm>
            <a:off x="135925" y="556025"/>
            <a:ext cx="8686800" cy="722700"/>
          </a:xfrm>
          <a:prstGeom prst="rect">
            <a:avLst/>
          </a:prstGeom>
          <a:noFill/>
          <a:ln>
            <a:noFill/>
          </a:ln>
        </p:spPr>
        <p:txBody>
          <a:bodyPr anchorCtr="0" anchor="b" bIns="45700" lIns="91425" rIns="91425" tIns="45700">
            <a:noAutofit/>
          </a:bodyPr>
          <a:lstStyle/>
          <a:p>
            <a:pPr indent="0" lvl="0" marL="0" marR="0" rtl="0" algn="ctr">
              <a:spcBef>
                <a:spcPts val="0"/>
              </a:spcBef>
              <a:spcAft>
                <a:spcPts val="0"/>
              </a:spcAft>
              <a:buSzPct val="25000"/>
              <a:buNone/>
            </a:pPr>
            <a:r>
              <a:rPr b="0" i="0" lang="en-US" sz="3600" u="none" cap="none" strike="noStrike">
                <a:solidFill>
                  <a:srgbClr val="001D4D"/>
                </a:solidFill>
                <a:latin typeface="Trebuchet MS"/>
                <a:ea typeface="Trebuchet MS"/>
                <a:cs typeface="Trebuchet MS"/>
                <a:sym typeface="Trebuchet MS"/>
              </a:rPr>
              <a:t>Final Presentation</a:t>
            </a:r>
          </a:p>
          <a:p>
            <a:pPr lvl="0" rtl="0" algn="ctr">
              <a:spcBef>
                <a:spcPts val="0"/>
              </a:spcBef>
              <a:buClr>
                <a:schemeClr val="dk1"/>
              </a:buClr>
              <a:buSzPct val="25000"/>
              <a:buFont typeface="Arial"/>
              <a:buNone/>
            </a:pPr>
            <a:r>
              <a:rPr lang="en-US" sz="2600">
                <a:solidFill>
                  <a:srgbClr val="001D4D"/>
                </a:solidFill>
                <a:latin typeface="Trebuchet MS"/>
                <a:ea typeface="Trebuchet MS"/>
                <a:cs typeface="Trebuchet MS"/>
                <a:sym typeface="Trebuchet MS"/>
              </a:rPr>
              <a:t>Fall 2016</a:t>
            </a:r>
          </a:p>
        </p:txBody>
      </p:sp>
      <p:pic>
        <p:nvPicPr>
          <p:cNvPr id="152" name="Shape 152"/>
          <p:cNvPicPr preferRelativeResize="0"/>
          <p:nvPr/>
        </p:nvPicPr>
        <p:blipFill>
          <a:blip r:embed="rId3">
            <a:alphaModFix/>
          </a:blip>
          <a:stretch>
            <a:fillRect/>
          </a:stretch>
        </p:blipFill>
        <p:spPr>
          <a:xfrm>
            <a:off x="228600" y="5871066"/>
            <a:ext cx="2794723" cy="7641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8" name="Shape 218"/>
        <p:cNvGrpSpPr/>
        <p:nvPr/>
      </p:nvGrpSpPr>
      <p:grpSpPr>
        <a:xfrm>
          <a:off x="0" y="0"/>
          <a:ext cx="0" cy="0"/>
          <a:chOff x="0" y="0"/>
          <a:chExt cx="0" cy="0"/>
        </a:xfrm>
      </p:grpSpPr>
      <p:sp>
        <p:nvSpPr>
          <p:cNvPr id="219" name="Shape 219"/>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Requirements: Use Cases</a:t>
            </a:r>
          </a:p>
        </p:txBody>
      </p:sp>
      <p:pic>
        <p:nvPicPr>
          <p:cNvPr id="220" name="Shape 220"/>
          <p:cNvPicPr preferRelativeResize="0"/>
          <p:nvPr/>
        </p:nvPicPr>
        <p:blipFill>
          <a:blip r:embed="rId3">
            <a:alphaModFix/>
          </a:blip>
          <a:stretch>
            <a:fillRect/>
          </a:stretch>
        </p:blipFill>
        <p:spPr>
          <a:xfrm>
            <a:off x="2296576" y="1425599"/>
            <a:ext cx="4550850" cy="42275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5" name="Shape 225"/>
        <p:cNvGrpSpPr/>
        <p:nvPr/>
      </p:nvGrpSpPr>
      <p:grpSpPr>
        <a:xfrm>
          <a:off x="0" y="0"/>
          <a:ext cx="0" cy="0"/>
          <a:chOff x="0" y="0"/>
          <a:chExt cx="0" cy="0"/>
        </a:xfrm>
      </p:grpSpPr>
      <p:sp>
        <p:nvSpPr>
          <p:cNvPr id="226" name="Shape 226"/>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Minimal Class Diagram</a:t>
            </a:r>
          </a:p>
        </p:txBody>
      </p:sp>
      <p:pic>
        <p:nvPicPr>
          <p:cNvPr id="227" name="Shape 227"/>
          <p:cNvPicPr preferRelativeResize="0"/>
          <p:nvPr/>
        </p:nvPicPr>
        <p:blipFill rotWithShape="1">
          <a:blip r:embed="rId3">
            <a:alphaModFix/>
          </a:blip>
          <a:srcRect b="0" l="0" r="0" t="0"/>
          <a:stretch/>
        </p:blipFill>
        <p:spPr>
          <a:xfrm>
            <a:off x="1533525" y="2069249"/>
            <a:ext cx="6075300" cy="2719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2" name="Shape 232"/>
        <p:cNvGrpSpPr/>
        <p:nvPr/>
      </p:nvGrpSpPr>
      <p:grpSpPr>
        <a:xfrm>
          <a:off x="0" y="0"/>
          <a:ext cx="0" cy="0"/>
          <a:chOff x="0" y="0"/>
          <a:chExt cx="0" cy="0"/>
        </a:xfrm>
      </p:grpSpPr>
      <p:sp>
        <p:nvSpPr>
          <p:cNvPr id="233" name="Shape 233"/>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Test Suites and Test Cases</a:t>
            </a:r>
          </a:p>
        </p:txBody>
      </p:sp>
      <p:sp>
        <p:nvSpPr>
          <p:cNvPr id="234" name="Shape 234"/>
          <p:cNvSpPr txBox="1"/>
          <p:nvPr>
            <p:ph idx="1" type="body"/>
          </p:nvPr>
        </p:nvSpPr>
        <p:spPr>
          <a:xfrm>
            <a:off x="779475" y="1447800"/>
            <a:ext cx="7583400" cy="4509900"/>
          </a:xfrm>
          <a:prstGeom prst="rect">
            <a:avLst/>
          </a:prstGeom>
          <a:noFill/>
          <a:ln>
            <a:noFill/>
          </a:ln>
        </p:spPr>
        <p:txBody>
          <a:bodyPr anchorCtr="0" anchor="t" bIns="45700" lIns="91425" rIns="91425" tIns="45700">
            <a:noAutofit/>
          </a:bodyPr>
          <a:lstStyle/>
          <a:p>
            <a:pPr indent="0" lvl="0" marL="0" marR="0" rtl="0" algn="l">
              <a:spcBef>
                <a:spcPts val="200"/>
              </a:spcBef>
              <a:spcAft>
                <a:spcPts val="0"/>
              </a:spcAft>
              <a:buNone/>
            </a:pPr>
            <a:r>
              <a:rPr b="1" lang="en-US"/>
              <a:t>Integration Tests</a:t>
            </a:r>
          </a:p>
          <a:p>
            <a:pPr indent="0" lvl="0" marL="0" marR="0" rtl="0" algn="l">
              <a:lnSpc>
                <a:spcPct val="100000"/>
              </a:lnSpc>
              <a:spcBef>
                <a:spcPts val="200"/>
              </a:spcBef>
              <a:spcAft>
                <a:spcPts val="0"/>
              </a:spcAft>
              <a:buNone/>
            </a:pPr>
            <a:r>
              <a:rPr lang="en-US" sz="1800"/>
              <a:t>This iteration of Interactive Paint was built as 3 disjoint projects and there was little integration. </a:t>
            </a:r>
          </a:p>
          <a:p>
            <a:pPr indent="0" lvl="0" marL="0" marR="0" rtl="0" algn="l">
              <a:lnSpc>
                <a:spcPct val="100000"/>
              </a:lnSpc>
              <a:spcBef>
                <a:spcPts val="200"/>
              </a:spcBef>
              <a:spcAft>
                <a:spcPts val="0"/>
              </a:spcAft>
              <a:buNone/>
            </a:pPr>
            <a:r>
              <a:rPr lang="en-US" sz="1800"/>
              <a:t>The painting application built by Jose and Justin was tested by multiple users, each testing different features of the application.</a:t>
            </a:r>
          </a:p>
          <a:p>
            <a:pPr indent="0" lvl="0" marL="0" rtl="0">
              <a:spcBef>
                <a:spcPts val="200"/>
              </a:spcBef>
              <a:buNone/>
            </a:pPr>
            <a:r>
              <a:rPr b="1" lang="en-US"/>
              <a:t>Unit Tests</a:t>
            </a:r>
          </a:p>
          <a:p>
            <a:pPr indent="0" lvl="0" marL="0" rtl="0">
              <a:spcBef>
                <a:spcPts val="200"/>
              </a:spcBef>
              <a:buNone/>
            </a:pPr>
            <a:r>
              <a:rPr lang="en-US" sz="1800"/>
              <a:t>For the application built by Justin and Jose the methods that poll the input devices for data were tested, the methods that take that data and adjust it to make drawing easier were tested and the methods that draw to the screen were tested.</a:t>
            </a:r>
          </a:p>
          <a:p>
            <a:pPr indent="-69850" lvl="0" marL="0" rtl="0">
              <a:spcBef>
                <a:spcPts val="200"/>
              </a:spcBef>
              <a:buClr>
                <a:schemeClr val="dk1"/>
              </a:buClr>
              <a:buSzPct val="61111"/>
              <a:buFont typeface="Arial"/>
              <a:buNone/>
            </a:pPr>
            <a:r>
              <a:t/>
            </a: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9" name="Shape 239"/>
        <p:cNvGrpSpPr/>
        <p:nvPr/>
      </p:nvGrpSpPr>
      <p:grpSpPr>
        <a:xfrm>
          <a:off x="0" y="0"/>
          <a:ext cx="0" cy="0"/>
          <a:chOff x="0" y="0"/>
          <a:chExt cx="0" cy="0"/>
        </a:xfrm>
      </p:grpSpPr>
      <p:sp>
        <p:nvSpPr>
          <p:cNvPr id="240" name="Shape 240"/>
          <p:cNvSpPr txBox="1"/>
          <p:nvPr>
            <p:ph type="title"/>
          </p:nvPr>
        </p:nvSpPr>
        <p:spPr>
          <a:xfrm>
            <a:off x="463250" y="381000"/>
            <a:ext cx="8284200" cy="1044600"/>
          </a:xfrm>
          <a:prstGeom prst="rect">
            <a:avLst/>
          </a:prstGeom>
        </p:spPr>
        <p:txBody>
          <a:bodyPr anchorCtr="0" anchor="b" bIns="91425" lIns="91425" rIns="91425" tIns="91425">
            <a:noAutofit/>
          </a:bodyPr>
          <a:lstStyle/>
          <a:p>
            <a:pPr lvl="0">
              <a:spcBef>
                <a:spcPts val="0"/>
              </a:spcBef>
              <a:buNone/>
            </a:pPr>
            <a:r>
              <a:rPr lang="en-US"/>
              <a:t>Unit Test Case for Interactive Paint</a:t>
            </a:r>
          </a:p>
        </p:txBody>
      </p:sp>
      <p:sp>
        <p:nvSpPr>
          <p:cNvPr id="241" name="Shape 241"/>
          <p:cNvSpPr txBox="1"/>
          <p:nvPr>
            <p:ph idx="1" type="body"/>
          </p:nvPr>
        </p:nvSpPr>
        <p:spPr>
          <a:xfrm>
            <a:off x="779475" y="1240800"/>
            <a:ext cx="7583400" cy="4494600"/>
          </a:xfrm>
          <a:prstGeom prst="rect">
            <a:avLst/>
          </a:prstGeom>
        </p:spPr>
        <p:txBody>
          <a:bodyPr anchorCtr="0" anchor="t" bIns="91425" lIns="91425" rIns="91425" tIns="91425">
            <a:noAutofit/>
          </a:bodyPr>
          <a:lstStyle/>
          <a:p>
            <a:pPr indent="0" lvl="0" marL="0">
              <a:spcBef>
                <a:spcPts val="0"/>
              </a:spcBef>
              <a:buNone/>
            </a:pPr>
            <a:r>
              <a:rPr b="1" lang="en-US" sz="2400"/>
              <a:t>Sunny Day Case:</a:t>
            </a:r>
          </a:p>
          <a:p>
            <a:pPr indent="-69850" lvl="0" marL="0" rtl="0">
              <a:lnSpc>
                <a:spcPct val="115000"/>
              </a:lnSpc>
              <a:spcBef>
                <a:spcPts val="0"/>
              </a:spcBef>
              <a:buClr>
                <a:schemeClr val="dk1"/>
              </a:buClr>
              <a:buSzPct val="91666"/>
              <a:buFont typeface="Arial"/>
              <a:buNone/>
            </a:pPr>
            <a:r>
              <a:rPr lang="en-US" sz="1200">
                <a:solidFill>
                  <a:schemeClr val="dk1"/>
                </a:solidFill>
                <a:latin typeface="Times New Roman"/>
                <a:ea typeface="Times New Roman"/>
                <a:cs typeface="Times New Roman"/>
                <a:sym typeface="Times New Roman"/>
              </a:rPr>
              <a:t>LeapMotion update method</a:t>
            </a:r>
          </a:p>
          <a:p>
            <a:pPr indent="-69850" lvl="0" marL="0" rtl="0">
              <a:lnSpc>
                <a:spcPct val="115000"/>
              </a:lnSpc>
              <a:spcBef>
                <a:spcPts val="0"/>
              </a:spcBef>
              <a:buClr>
                <a:schemeClr val="dk1"/>
              </a:buClr>
              <a:buSzPct val="91666"/>
              <a:buFont typeface="Arial"/>
              <a:buNone/>
            </a:pPr>
            <a:r>
              <a:rPr lang="en-US" sz="1200">
                <a:solidFill>
                  <a:schemeClr val="dk1"/>
                </a:solidFill>
                <a:latin typeface="Times New Roman"/>
                <a:ea typeface="Times New Roman"/>
                <a:cs typeface="Times New Roman"/>
                <a:sym typeface="Times New Roman"/>
              </a:rPr>
              <a:t>Left and Right finger locations were forced to x = 0.5 y = 0.5</a:t>
            </a:r>
          </a:p>
          <a:p>
            <a:pPr indent="-69850" lvl="0" marL="0" rtl="0">
              <a:lnSpc>
                <a:spcPct val="115000"/>
              </a:lnSpc>
              <a:spcBef>
                <a:spcPts val="0"/>
              </a:spcBef>
              <a:buClr>
                <a:schemeClr val="dk1"/>
              </a:buClr>
              <a:buSzPct val="91666"/>
              <a:buFont typeface="Arial"/>
              <a:buNone/>
            </a:pPr>
            <a:r>
              <a:rPr lang="en-US" sz="1200">
                <a:solidFill>
                  <a:schemeClr val="dk1"/>
                </a:solidFill>
                <a:latin typeface="Times New Roman"/>
                <a:ea typeface="Times New Roman"/>
                <a:cs typeface="Times New Roman"/>
                <a:sym typeface="Times New Roman"/>
              </a:rPr>
              <a:t>Input: screen height = 720, width = 1280</a:t>
            </a:r>
          </a:p>
          <a:p>
            <a:pPr indent="-69850" lvl="0" marL="0" rtl="0">
              <a:lnSpc>
                <a:spcPct val="115000"/>
              </a:lnSpc>
              <a:spcBef>
                <a:spcPts val="0"/>
              </a:spcBef>
              <a:buClr>
                <a:schemeClr val="dk1"/>
              </a:buClr>
              <a:buSzPct val="91666"/>
              <a:buFont typeface="Arial"/>
              <a:buNone/>
            </a:pPr>
            <a:r>
              <a:rPr lang="en-US" sz="1200">
                <a:solidFill>
                  <a:schemeClr val="dk1"/>
                </a:solidFill>
                <a:latin typeface="Times New Roman"/>
                <a:ea typeface="Times New Roman"/>
                <a:cs typeface="Times New Roman"/>
                <a:sym typeface="Times New Roman"/>
              </a:rPr>
              <a:t>Expected Result: left and right finger locations should become x = 640 y = 360</a:t>
            </a:r>
          </a:p>
          <a:p>
            <a:pPr indent="-69850" lvl="0" marL="0" rtl="0">
              <a:lnSpc>
                <a:spcPct val="115000"/>
              </a:lnSpc>
              <a:spcBef>
                <a:spcPts val="0"/>
              </a:spcBef>
              <a:buClr>
                <a:schemeClr val="dk1"/>
              </a:buClr>
              <a:buSzPct val="91666"/>
              <a:buFont typeface="Arial"/>
              <a:buNone/>
            </a:pPr>
            <a:r>
              <a:rPr lang="en-US" sz="1200">
                <a:solidFill>
                  <a:schemeClr val="dk1"/>
                </a:solidFill>
                <a:latin typeface="Times New Roman"/>
                <a:ea typeface="Times New Roman"/>
                <a:cs typeface="Times New Roman"/>
                <a:sym typeface="Times New Roman"/>
              </a:rPr>
              <a:t>Actual Result: left and right finger locations were x = 640 y = 360</a:t>
            </a:r>
          </a:p>
          <a:p>
            <a:pPr indent="-69850" lvl="0" marL="0" rtl="0">
              <a:spcBef>
                <a:spcPts val="0"/>
              </a:spcBef>
              <a:buClr>
                <a:schemeClr val="dk1"/>
              </a:buClr>
              <a:buSzPct val="78571"/>
              <a:buFont typeface="Arial"/>
              <a:buNone/>
            </a:pPr>
            <a:r>
              <a:t/>
            </a:r>
            <a:endParaRPr sz="1400">
              <a:solidFill>
                <a:schemeClr val="dk1"/>
              </a:solidFill>
            </a:endParaRPr>
          </a:p>
          <a:p>
            <a:pPr indent="-69850" lvl="0" marL="0" rtl="0">
              <a:lnSpc>
                <a:spcPct val="115000"/>
              </a:lnSpc>
              <a:spcBef>
                <a:spcPts val="0"/>
              </a:spcBef>
              <a:buClr>
                <a:schemeClr val="dk1"/>
              </a:buClr>
              <a:buSzPct val="91666"/>
              <a:buFont typeface="Arial"/>
              <a:buNone/>
            </a:pPr>
            <a:r>
              <a:rPr lang="en-US" sz="1200">
                <a:solidFill>
                  <a:schemeClr val="dk1"/>
                </a:solidFill>
                <a:latin typeface="Times New Roman"/>
                <a:ea typeface="Times New Roman"/>
                <a:cs typeface="Times New Roman"/>
                <a:sym typeface="Times New Roman"/>
              </a:rPr>
              <a:t>LeapMotion isCircleGestureClockWise method</a:t>
            </a:r>
          </a:p>
          <a:p>
            <a:pPr indent="-69850" lvl="0" marL="0" rtl="0">
              <a:lnSpc>
                <a:spcPct val="115000"/>
              </a:lnSpc>
              <a:spcBef>
                <a:spcPts val="0"/>
              </a:spcBef>
              <a:buClr>
                <a:schemeClr val="dk1"/>
              </a:buClr>
              <a:buSzPct val="91666"/>
              <a:buFont typeface="Arial"/>
              <a:buNone/>
            </a:pPr>
            <a:r>
              <a:rPr lang="en-US" sz="1200">
                <a:solidFill>
                  <a:schemeClr val="dk1"/>
                </a:solidFill>
                <a:latin typeface="Times New Roman"/>
                <a:ea typeface="Times New Roman"/>
                <a:cs typeface="Times New Roman"/>
                <a:sym typeface="Times New Roman"/>
              </a:rPr>
              <a:t>Input: Clockwise circle gesture</a:t>
            </a:r>
          </a:p>
          <a:p>
            <a:pPr indent="-69850" lvl="0" marL="0" rtl="0">
              <a:lnSpc>
                <a:spcPct val="115000"/>
              </a:lnSpc>
              <a:spcBef>
                <a:spcPts val="0"/>
              </a:spcBef>
              <a:buClr>
                <a:schemeClr val="dk1"/>
              </a:buClr>
              <a:buSzPct val="91666"/>
              <a:buFont typeface="Arial"/>
              <a:buNone/>
            </a:pPr>
            <a:r>
              <a:rPr lang="en-US" sz="1200">
                <a:solidFill>
                  <a:schemeClr val="dk1"/>
                </a:solidFill>
                <a:latin typeface="Times New Roman"/>
                <a:ea typeface="Times New Roman"/>
                <a:cs typeface="Times New Roman"/>
                <a:sym typeface="Times New Roman"/>
              </a:rPr>
              <a:t>Expected Result: True</a:t>
            </a:r>
          </a:p>
          <a:p>
            <a:pPr indent="-69850" lvl="0" marL="0" rtl="0">
              <a:lnSpc>
                <a:spcPct val="115000"/>
              </a:lnSpc>
              <a:spcBef>
                <a:spcPts val="0"/>
              </a:spcBef>
              <a:buClr>
                <a:schemeClr val="dk1"/>
              </a:buClr>
              <a:buSzPct val="91666"/>
              <a:buFont typeface="Arial"/>
              <a:buNone/>
            </a:pPr>
            <a:r>
              <a:rPr lang="en-US" sz="1200">
                <a:solidFill>
                  <a:schemeClr val="dk1"/>
                </a:solidFill>
                <a:latin typeface="Times New Roman"/>
                <a:ea typeface="Times New Roman"/>
                <a:cs typeface="Times New Roman"/>
                <a:sym typeface="Times New Roman"/>
              </a:rPr>
              <a:t>Actual Result: True</a:t>
            </a:r>
          </a:p>
          <a:p>
            <a:pPr indent="0" lvl="0" marL="0" rtl="0">
              <a:spcBef>
                <a:spcPts val="0"/>
              </a:spcBef>
              <a:buNone/>
            </a:pPr>
            <a:r>
              <a:t/>
            </a:r>
            <a:endParaRPr sz="1800">
              <a:solidFill>
                <a:schemeClr val="dk1"/>
              </a:solidFill>
            </a:endParaRPr>
          </a:p>
          <a:p>
            <a:pPr indent="-69850" lvl="0" marL="0">
              <a:spcBef>
                <a:spcPts val="0"/>
              </a:spcBef>
              <a:buClr>
                <a:schemeClr val="dk1"/>
              </a:buClr>
              <a:buSzPct val="45833"/>
              <a:buFont typeface="Arial"/>
              <a:buNone/>
            </a:pPr>
            <a:r>
              <a:rPr lang="en-US" sz="2400">
                <a:solidFill>
                  <a:srgbClr val="001D4D"/>
                </a:solidFill>
              </a:rPr>
              <a:t>Rainy Day Case:</a:t>
            </a:r>
          </a:p>
          <a:p>
            <a:pPr indent="-69850" lvl="0" marL="0" rtl="0">
              <a:lnSpc>
                <a:spcPct val="115000"/>
              </a:lnSpc>
              <a:spcBef>
                <a:spcPts val="0"/>
              </a:spcBef>
              <a:buClr>
                <a:schemeClr val="dk1"/>
              </a:buClr>
              <a:buSzPct val="91666"/>
              <a:buFont typeface="Arial"/>
              <a:buNone/>
            </a:pPr>
            <a:r>
              <a:rPr lang="en-US" sz="1200">
                <a:solidFill>
                  <a:schemeClr val="dk1"/>
                </a:solidFill>
                <a:latin typeface="Times New Roman"/>
                <a:ea typeface="Times New Roman"/>
                <a:cs typeface="Times New Roman"/>
                <a:sym typeface="Times New Roman"/>
              </a:rPr>
              <a:t>LeapMotion isCircleGestureClockWise method</a:t>
            </a:r>
          </a:p>
          <a:p>
            <a:pPr indent="-69850" lvl="0" marL="0" rtl="0">
              <a:lnSpc>
                <a:spcPct val="115000"/>
              </a:lnSpc>
              <a:spcBef>
                <a:spcPts val="0"/>
              </a:spcBef>
              <a:buClr>
                <a:schemeClr val="dk1"/>
              </a:buClr>
              <a:buSzPct val="91666"/>
              <a:buFont typeface="Arial"/>
              <a:buNone/>
            </a:pPr>
            <a:r>
              <a:rPr lang="en-US" sz="1200">
                <a:solidFill>
                  <a:schemeClr val="dk1"/>
                </a:solidFill>
                <a:latin typeface="Times New Roman"/>
                <a:ea typeface="Times New Roman"/>
                <a:cs typeface="Times New Roman"/>
                <a:sym typeface="Times New Roman"/>
              </a:rPr>
              <a:t>Input: Swipe gesture</a:t>
            </a:r>
          </a:p>
          <a:p>
            <a:pPr indent="-69850" lvl="0" marL="0" rtl="0">
              <a:lnSpc>
                <a:spcPct val="115000"/>
              </a:lnSpc>
              <a:spcBef>
                <a:spcPts val="0"/>
              </a:spcBef>
              <a:buClr>
                <a:schemeClr val="dk1"/>
              </a:buClr>
              <a:buSzPct val="91666"/>
              <a:buFont typeface="Arial"/>
              <a:buNone/>
            </a:pPr>
            <a:r>
              <a:rPr lang="en-US" sz="1200">
                <a:solidFill>
                  <a:schemeClr val="dk1"/>
                </a:solidFill>
                <a:latin typeface="Times New Roman"/>
                <a:ea typeface="Times New Roman"/>
                <a:cs typeface="Times New Roman"/>
                <a:sym typeface="Times New Roman"/>
              </a:rPr>
              <a:t>Expected Result: False</a:t>
            </a:r>
          </a:p>
          <a:p>
            <a:pPr indent="-69850" lvl="0" marL="0" rtl="0">
              <a:lnSpc>
                <a:spcPct val="115000"/>
              </a:lnSpc>
              <a:spcBef>
                <a:spcPts val="0"/>
              </a:spcBef>
              <a:buClr>
                <a:schemeClr val="dk1"/>
              </a:buClr>
              <a:buSzPct val="91666"/>
              <a:buFont typeface="Arial"/>
              <a:buNone/>
            </a:pPr>
            <a:r>
              <a:rPr lang="en-US" sz="1200">
                <a:solidFill>
                  <a:schemeClr val="dk1"/>
                </a:solidFill>
                <a:latin typeface="Times New Roman"/>
                <a:ea typeface="Times New Roman"/>
                <a:cs typeface="Times New Roman"/>
                <a:sym typeface="Times New Roman"/>
              </a:rPr>
              <a:t>Actual Result: False</a:t>
            </a:r>
          </a:p>
          <a:p>
            <a:pPr indent="-69850" lvl="0" marL="0">
              <a:spcBef>
                <a:spcPts val="0"/>
              </a:spcBef>
              <a:buClr>
                <a:schemeClr val="dk1"/>
              </a:buClr>
              <a:buSzPct val="78571"/>
              <a:buFont typeface="Arial"/>
              <a:buNone/>
            </a:pPr>
            <a:r>
              <a:t/>
            </a:r>
            <a:endParaRPr sz="1400">
              <a:solidFill>
                <a:schemeClr val="dk1"/>
              </a:solidFill>
            </a:endParaRPr>
          </a:p>
          <a:p>
            <a:pPr lvl="0">
              <a:spcBef>
                <a:spcPts val="0"/>
              </a:spcBef>
              <a:buNone/>
            </a:pPr>
            <a:r>
              <a:t/>
            </a:r>
            <a:endParaRPr b="1" sz="1800"/>
          </a:p>
          <a:p>
            <a:pPr lvl="0">
              <a:spcBef>
                <a:spcPts val="0"/>
              </a:spcBef>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6" name="Shape 246"/>
        <p:cNvGrpSpPr/>
        <p:nvPr/>
      </p:nvGrpSpPr>
      <p:grpSpPr>
        <a:xfrm>
          <a:off x="0" y="0"/>
          <a:ext cx="0" cy="0"/>
          <a:chOff x="0" y="0"/>
          <a:chExt cx="0" cy="0"/>
        </a:xfrm>
      </p:grpSpPr>
      <p:sp>
        <p:nvSpPr>
          <p:cNvPr id="247" name="Shape 247"/>
          <p:cNvSpPr txBox="1"/>
          <p:nvPr>
            <p:ph type="title"/>
          </p:nvPr>
        </p:nvSpPr>
        <p:spPr>
          <a:xfrm>
            <a:off x="779462" y="381000"/>
            <a:ext cx="7583486" cy="1044575"/>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Summary</a:t>
            </a:r>
          </a:p>
        </p:txBody>
      </p:sp>
      <p:sp>
        <p:nvSpPr>
          <p:cNvPr id="248" name="Shape 248"/>
          <p:cNvSpPr txBox="1"/>
          <p:nvPr>
            <p:ph idx="1" type="body"/>
          </p:nvPr>
        </p:nvSpPr>
        <p:spPr>
          <a:xfrm>
            <a:off x="779475" y="1361050"/>
            <a:ext cx="7583400" cy="5178300"/>
          </a:xfrm>
          <a:prstGeom prst="rect">
            <a:avLst/>
          </a:prstGeom>
          <a:noFill/>
          <a:ln>
            <a:noFill/>
          </a:ln>
        </p:spPr>
        <p:txBody>
          <a:bodyPr anchorCtr="0" anchor="t" bIns="45700" lIns="91425" rIns="91425" tIns="45700">
            <a:noAutofit/>
          </a:bodyPr>
          <a:lstStyle/>
          <a:p>
            <a:pPr indent="-368300" lvl="0" marL="457200" marR="0" rtl="0" algn="l">
              <a:spcBef>
                <a:spcPts val="2000"/>
              </a:spcBef>
              <a:spcAft>
                <a:spcPts val="0"/>
              </a:spcAft>
              <a:buClr>
                <a:srgbClr val="001D4D"/>
              </a:buClr>
              <a:buSzPct val="100000"/>
              <a:buFont typeface="Trebuchet MS"/>
            </a:pPr>
            <a:r>
              <a:rPr b="0" i="0" lang="en-US" sz="2200" u="none" cap="none" strike="noStrike">
                <a:solidFill>
                  <a:srgbClr val="001D4D"/>
                </a:solidFill>
                <a:latin typeface="Trebuchet MS"/>
                <a:ea typeface="Trebuchet MS"/>
                <a:cs typeface="Trebuchet MS"/>
                <a:sym typeface="Trebuchet MS"/>
              </a:rPr>
              <a:t>contact information:</a:t>
            </a:r>
          </a:p>
          <a:p>
            <a:pPr lvl="1" marR="0" rtl="0" algn="l">
              <a:spcBef>
                <a:spcPts val="2000"/>
              </a:spcBef>
              <a:spcAft>
                <a:spcPts val="0"/>
              </a:spcAft>
              <a:buSzPct val="100000"/>
            </a:pPr>
            <a:r>
              <a:rPr lang="en-US" sz="1800"/>
              <a:t>Jacob Leschen </a:t>
            </a:r>
            <a:br>
              <a:rPr lang="en-US" sz="1800"/>
            </a:br>
            <a:r>
              <a:rPr lang="en-US" sz="1800"/>
              <a:t> Jlesc005@fiu.edu</a:t>
            </a:r>
          </a:p>
          <a:p>
            <a:pPr lvl="1" rtl="0">
              <a:spcBef>
                <a:spcPts val="2000"/>
              </a:spcBef>
              <a:buSzPct val="100000"/>
            </a:pPr>
            <a:r>
              <a:rPr lang="en-US" sz="1800"/>
              <a:t>Jose Morgan</a:t>
            </a:r>
            <a:br>
              <a:rPr lang="en-US" sz="1800"/>
            </a:br>
            <a:r>
              <a:rPr lang="en-US" sz="1800"/>
              <a:t> </a:t>
            </a:r>
            <a:r>
              <a:rPr lang="en-US" sz="1800">
                <a:solidFill>
                  <a:srgbClr val="000000"/>
                </a:solidFill>
                <a:hlinkClick r:id="rId3"/>
              </a:rPr>
              <a:t>jmorg035@fiu.edu</a:t>
            </a:r>
          </a:p>
          <a:p>
            <a:pPr lvl="1" rtl="0">
              <a:spcBef>
                <a:spcPts val="2000"/>
              </a:spcBef>
              <a:buSzPct val="100000"/>
            </a:pPr>
            <a:r>
              <a:rPr lang="en-US" sz="1800"/>
              <a:t>Justin Alvarez</a:t>
            </a:r>
            <a:br>
              <a:rPr lang="en-US" sz="1800"/>
            </a:br>
            <a:r>
              <a:rPr lang="en-US" sz="1800"/>
              <a:t> </a:t>
            </a:r>
            <a:r>
              <a:rPr lang="en-US" sz="1800">
                <a:solidFill>
                  <a:srgbClr val="000000"/>
                </a:solidFill>
                <a:hlinkClick r:id="rId4"/>
              </a:rPr>
              <a:t>jalva304@fiu.edu</a:t>
            </a:r>
          </a:p>
          <a:p>
            <a:pPr lvl="1" rtl="0">
              <a:spcBef>
                <a:spcPts val="2000"/>
              </a:spcBef>
              <a:buSzPct val="100000"/>
            </a:pPr>
            <a:r>
              <a:rPr lang="en-US" sz="1800"/>
              <a:t>Alain Galvan</a:t>
            </a:r>
            <a:br>
              <a:rPr lang="en-US" sz="1800"/>
            </a:br>
            <a:r>
              <a:rPr lang="en-US" sz="1800"/>
              <a:t> agalv023@fiu.edu</a:t>
            </a:r>
          </a:p>
          <a:p>
            <a:pPr indent="-282575" lvl="0" marL="282575" marR="0" rtl="0" algn="l">
              <a:spcBef>
                <a:spcPts val="2000"/>
              </a:spcBef>
              <a:spcAft>
                <a:spcPts val="0"/>
              </a:spcAft>
              <a:buClr>
                <a:srgbClr val="001D4D"/>
              </a:buClr>
              <a:buSzPct val="100000"/>
              <a:buFont typeface="Noto Sans Symbols"/>
              <a:buChar char="●"/>
            </a:pPr>
            <a:r>
              <a:rPr b="0" i="0" lang="en-US" sz="2200" u="none" cap="none" strike="noStrike">
                <a:solidFill>
                  <a:srgbClr val="001D4D"/>
                </a:solidFill>
                <a:latin typeface="Trebuchet MS"/>
                <a:ea typeface="Trebuchet MS"/>
                <a:cs typeface="Trebuchet MS"/>
                <a:sym typeface="Trebuchet MS"/>
              </a:rPr>
              <a:t>Questions?</a:t>
            </a:r>
          </a:p>
          <a:p>
            <a:pPr indent="-282575" lvl="0" marL="282575" marR="0" rtl="0" algn="l">
              <a:spcBef>
                <a:spcPts val="2000"/>
              </a:spcBef>
              <a:spcAft>
                <a:spcPts val="0"/>
              </a:spcAft>
              <a:buClr>
                <a:srgbClr val="001D4D"/>
              </a:buClr>
              <a:buSzPct val="100000"/>
              <a:buFont typeface="Noto Sans Symbols"/>
              <a:buChar char="●"/>
            </a:pPr>
            <a:r>
              <a:rPr b="0" i="0" lang="en-US" sz="2200" u="none" cap="none" strike="noStrike">
                <a:solidFill>
                  <a:srgbClr val="001D4D"/>
                </a:solidFill>
                <a:latin typeface="Trebuchet MS"/>
                <a:ea typeface="Trebuchet MS"/>
                <a:cs typeface="Trebuchet MS"/>
                <a:sym typeface="Trebuchet MS"/>
              </a:rPr>
              <a:t>Thank You!</a:t>
            </a:r>
          </a:p>
          <a:p>
            <a:pPr indent="0" lvl="0" marL="0" marR="0" rtl="0" algn="l">
              <a:spcBef>
                <a:spcPts val="2000"/>
              </a:spcBef>
              <a:spcAft>
                <a:spcPts val="0"/>
              </a:spcAft>
              <a:buNone/>
            </a:pPr>
            <a:r>
              <a:t/>
            </a:r>
            <a:endParaRPr/>
          </a:p>
          <a:p>
            <a:pPr indent="0" lvl="0" marL="0" marR="0" rtl="0" algn="l">
              <a:spcBef>
                <a:spcPts val="2000"/>
              </a:spcBef>
              <a:spcAft>
                <a:spcPts val="0"/>
              </a:spcAft>
              <a:buNone/>
            </a:pPr>
            <a:r>
              <a:t/>
            </a:r>
            <a:endParaRPr/>
          </a:p>
        </p:txBody>
      </p:sp>
      <p:pic>
        <p:nvPicPr>
          <p:cNvPr id="249" name="Shape 249"/>
          <p:cNvPicPr preferRelativeResize="0"/>
          <p:nvPr/>
        </p:nvPicPr>
        <p:blipFill rotWithShape="1">
          <a:blip r:embed="rId5">
            <a:alphaModFix/>
          </a:blip>
          <a:srcRect b="0" l="0" r="0" t="0"/>
          <a:stretch/>
        </p:blipFill>
        <p:spPr>
          <a:xfrm>
            <a:off x="5119348" y="5135213"/>
            <a:ext cx="1311900" cy="668100"/>
          </a:xfrm>
          <a:prstGeom prst="rect">
            <a:avLst/>
          </a:prstGeom>
          <a:noFill/>
          <a:ln>
            <a:noFill/>
          </a:ln>
        </p:spPr>
      </p:pic>
      <p:pic>
        <p:nvPicPr>
          <p:cNvPr id="250" name="Shape 250"/>
          <p:cNvPicPr preferRelativeResize="0"/>
          <p:nvPr/>
        </p:nvPicPr>
        <p:blipFill rotWithShape="1">
          <a:blip r:embed="rId6">
            <a:alphaModFix/>
          </a:blip>
          <a:srcRect b="0" l="0" r="0" t="0"/>
          <a:stretch/>
        </p:blipFill>
        <p:spPr>
          <a:xfrm>
            <a:off x="6733501" y="5077480"/>
            <a:ext cx="1311900" cy="783600"/>
          </a:xfrm>
          <a:prstGeom prst="rect">
            <a:avLst/>
          </a:prstGeom>
          <a:noFill/>
          <a:ln>
            <a:noFill/>
          </a:ln>
        </p:spPr>
      </p:pic>
      <p:pic>
        <p:nvPicPr>
          <p:cNvPr id="251" name="Shape 251"/>
          <p:cNvPicPr preferRelativeResize="0"/>
          <p:nvPr/>
        </p:nvPicPr>
        <p:blipFill rotWithShape="1">
          <a:blip r:embed="rId7">
            <a:alphaModFix/>
          </a:blip>
          <a:srcRect b="0" l="0" r="0" t="0"/>
          <a:stretch/>
        </p:blipFill>
        <p:spPr>
          <a:xfrm>
            <a:off x="5374499" y="3002524"/>
            <a:ext cx="801600" cy="900000"/>
          </a:xfrm>
          <a:prstGeom prst="rect">
            <a:avLst/>
          </a:prstGeom>
          <a:noFill/>
          <a:ln>
            <a:noFill/>
          </a:ln>
        </p:spPr>
      </p:pic>
      <p:pic>
        <p:nvPicPr>
          <p:cNvPr id="252" name="Shape 252"/>
          <p:cNvPicPr preferRelativeResize="0"/>
          <p:nvPr/>
        </p:nvPicPr>
        <p:blipFill rotWithShape="1">
          <a:blip r:embed="rId8">
            <a:alphaModFix/>
          </a:blip>
          <a:srcRect b="0" l="0" r="0" t="0"/>
          <a:stretch/>
        </p:blipFill>
        <p:spPr>
          <a:xfrm>
            <a:off x="5003850" y="4184817"/>
            <a:ext cx="1542900" cy="668100"/>
          </a:xfrm>
          <a:prstGeom prst="rect">
            <a:avLst/>
          </a:prstGeom>
          <a:noFill/>
          <a:ln>
            <a:noFill/>
          </a:ln>
        </p:spPr>
      </p:pic>
      <p:pic>
        <p:nvPicPr>
          <p:cNvPr id="253" name="Shape 253"/>
          <p:cNvPicPr preferRelativeResize="0"/>
          <p:nvPr/>
        </p:nvPicPr>
        <p:blipFill rotWithShape="1">
          <a:blip r:embed="rId9">
            <a:alphaModFix/>
          </a:blip>
          <a:srcRect b="0" l="0" r="0" t="0"/>
          <a:stretch/>
        </p:blipFill>
        <p:spPr>
          <a:xfrm>
            <a:off x="6915453" y="2953776"/>
            <a:ext cx="948000" cy="1006500"/>
          </a:xfrm>
          <a:prstGeom prst="rect">
            <a:avLst/>
          </a:prstGeom>
          <a:noFill/>
          <a:ln>
            <a:noFill/>
          </a:ln>
        </p:spPr>
      </p:pic>
      <p:pic>
        <p:nvPicPr>
          <p:cNvPr id="254" name="Shape 254"/>
          <p:cNvPicPr preferRelativeResize="0"/>
          <p:nvPr/>
        </p:nvPicPr>
        <p:blipFill rotWithShape="1">
          <a:blip r:embed="rId10">
            <a:alphaModFix/>
          </a:blip>
          <a:srcRect b="0" l="0" r="0" t="0"/>
          <a:stretch/>
        </p:blipFill>
        <p:spPr>
          <a:xfrm>
            <a:off x="6618000" y="4201487"/>
            <a:ext cx="1542900" cy="634800"/>
          </a:xfrm>
          <a:prstGeom prst="rect">
            <a:avLst/>
          </a:prstGeom>
          <a:noFill/>
          <a:ln>
            <a:noFill/>
          </a:ln>
        </p:spPr>
      </p:pic>
      <p:pic>
        <p:nvPicPr>
          <p:cNvPr descr="HTC_Vive_400x400.jpg" id="255" name="Shape 255"/>
          <p:cNvPicPr preferRelativeResize="0"/>
          <p:nvPr/>
        </p:nvPicPr>
        <p:blipFill>
          <a:blip r:embed="rId11">
            <a:alphaModFix/>
          </a:blip>
          <a:stretch>
            <a:fillRect/>
          </a:stretch>
        </p:blipFill>
        <p:spPr>
          <a:xfrm>
            <a:off x="6675750" y="1361050"/>
            <a:ext cx="1427400" cy="1427400"/>
          </a:xfrm>
          <a:prstGeom prst="rect">
            <a:avLst/>
          </a:prstGeom>
          <a:noFill/>
          <a:ln>
            <a:noFill/>
          </a:ln>
        </p:spPr>
      </p:pic>
      <p:pic>
        <p:nvPicPr>
          <p:cNvPr descr="steamvr logo.png" id="256" name="Shape 256"/>
          <p:cNvPicPr preferRelativeResize="0"/>
          <p:nvPr/>
        </p:nvPicPr>
        <p:blipFill>
          <a:blip r:embed="rId12">
            <a:alphaModFix/>
          </a:blip>
          <a:stretch>
            <a:fillRect/>
          </a:stretch>
        </p:blipFill>
        <p:spPr>
          <a:xfrm>
            <a:off x="5208550" y="1508000"/>
            <a:ext cx="1133475" cy="11334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7" name="Shape 157"/>
        <p:cNvGrpSpPr/>
        <p:nvPr/>
      </p:nvGrpSpPr>
      <p:grpSpPr>
        <a:xfrm>
          <a:off x="0" y="0"/>
          <a:ext cx="0" cy="0"/>
          <a:chOff x="0" y="0"/>
          <a:chExt cx="0" cy="0"/>
        </a:xfrm>
      </p:grpSpPr>
      <p:sp>
        <p:nvSpPr>
          <p:cNvPr id="158" name="Shape 158"/>
          <p:cNvSpPr txBox="1"/>
          <p:nvPr>
            <p:ph type="title"/>
          </p:nvPr>
        </p:nvSpPr>
        <p:spPr>
          <a:xfrm>
            <a:off x="779462" y="381000"/>
            <a:ext cx="7583486" cy="1044575"/>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lang="en-US"/>
              <a:t>Interactive Paint</a:t>
            </a:r>
            <a:r>
              <a:rPr b="0" i="0" lang="en-US" sz="3800" u="none" cap="none" strike="noStrike">
                <a:solidFill>
                  <a:srgbClr val="001D4D"/>
                </a:solidFill>
                <a:latin typeface="Trebuchet MS"/>
                <a:ea typeface="Trebuchet MS"/>
                <a:cs typeface="Trebuchet MS"/>
                <a:sym typeface="Trebuchet MS"/>
              </a:rPr>
              <a:t> definition</a:t>
            </a:r>
          </a:p>
        </p:txBody>
      </p:sp>
      <p:sp>
        <p:nvSpPr>
          <p:cNvPr id="159" name="Shape 159"/>
          <p:cNvSpPr txBox="1"/>
          <p:nvPr>
            <p:ph idx="1" type="body"/>
          </p:nvPr>
        </p:nvSpPr>
        <p:spPr>
          <a:xfrm>
            <a:off x="779468" y="1524000"/>
            <a:ext cx="3408000" cy="4208400"/>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None/>
            </a:pPr>
            <a:r>
              <a:rPr lang="en-US"/>
              <a:t>The Interactive Paint application serves as a showcase of what can be done with different input devices such as the Leap Motion, Intel RealSense, Kinect and Multitouch display. It is also a framework for integrating these devices.</a:t>
            </a:r>
          </a:p>
          <a:p>
            <a:pPr indent="0" lvl="0" marL="0" marR="0" rtl="0" algn="l">
              <a:lnSpc>
                <a:spcPct val="100000"/>
              </a:lnSpc>
              <a:spcBef>
                <a:spcPts val="2000"/>
              </a:spcBef>
              <a:spcAft>
                <a:spcPts val="0"/>
              </a:spcAft>
              <a:buNone/>
            </a:pPr>
            <a:r>
              <a:t/>
            </a:r>
            <a:endParaRPr sz="1800"/>
          </a:p>
        </p:txBody>
      </p:sp>
      <p:pic>
        <p:nvPicPr>
          <p:cNvPr id="160" name="Shape 160"/>
          <p:cNvPicPr preferRelativeResize="0"/>
          <p:nvPr/>
        </p:nvPicPr>
        <p:blipFill>
          <a:blip r:embed="rId3">
            <a:alphaModFix/>
          </a:blip>
          <a:stretch>
            <a:fillRect/>
          </a:stretch>
        </p:blipFill>
        <p:spPr>
          <a:xfrm>
            <a:off x="4242375" y="2214325"/>
            <a:ext cx="4120577" cy="26452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5" name="Shape 165"/>
        <p:cNvGrpSpPr/>
        <p:nvPr/>
      </p:nvGrpSpPr>
      <p:grpSpPr>
        <a:xfrm>
          <a:off x="0" y="0"/>
          <a:ext cx="0" cy="0"/>
          <a:chOff x="0" y="0"/>
          <a:chExt cx="0" cy="0"/>
        </a:xfrm>
      </p:grpSpPr>
      <p:sp>
        <p:nvSpPr>
          <p:cNvPr id="166" name="Shape 166"/>
          <p:cNvSpPr txBox="1"/>
          <p:nvPr>
            <p:ph type="title"/>
          </p:nvPr>
        </p:nvSpPr>
        <p:spPr>
          <a:xfrm>
            <a:off x="779462" y="381000"/>
            <a:ext cx="7583400" cy="1044600"/>
          </a:xfrm>
          <a:prstGeom prst="rect">
            <a:avLst/>
          </a:prstGeom>
        </p:spPr>
        <p:txBody>
          <a:bodyPr anchorCtr="0" anchor="b" bIns="91425" lIns="91425" rIns="91425" tIns="91425">
            <a:noAutofit/>
          </a:bodyPr>
          <a:lstStyle/>
          <a:p>
            <a:pPr lvl="0">
              <a:spcBef>
                <a:spcPts val="0"/>
              </a:spcBef>
              <a:buNone/>
            </a:pPr>
            <a:r>
              <a:rPr lang="en-US"/>
              <a:t>Requirements</a:t>
            </a:r>
          </a:p>
        </p:txBody>
      </p:sp>
      <p:sp>
        <p:nvSpPr>
          <p:cNvPr id="167" name="Shape 167"/>
          <p:cNvSpPr txBox="1"/>
          <p:nvPr>
            <p:ph idx="1" type="body"/>
          </p:nvPr>
        </p:nvSpPr>
        <p:spPr>
          <a:xfrm>
            <a:off x="779462" y="1828800"/>
            <a:ext cx="7583400" cy="4208400"/>
          </a:xfrm>
          <a:prstGeom prst="rect">
            <a:avLst/>
          </a:prstGeom>
        </p:spPr>
        <p:txBody>
          <a:bodyPr anchorCtr="0" anchor="t" bIns="91425" lIns="91425" rIns="91425" tIns="91425">
            <a:noAutofit/>
          </a:bodyPr>
          <a:lstStyle/>
          <a:p>
            <a:pPr indent="-228600" lvl="0" marL="457200">
              <a:spcBef>
                <a:spcPts val="0"/>
              </a:spcBef>
            </a:pPr>
            <a:r>
              <a:rPr lang="en-US"/>
              <a:t>Future developers should be able to take our framework for input devices and build an application with that.</a:t>
            </a:r>
          </a:p>
          <a:p>
            <a:pPr indent="-228600" lvl="0" marL="457200" rtl="0">
              <a:spcBef>
                <a:spcPts val="0"/>
              </a:spcBef>
            </a:pPr>
            <a:r>
              <a:rPr lang="en-US"/>
              <a:t>Users should be able to draw concurrently in the application with the Leap Motion, Kinect, RealSense and Mutlitouch display.</a:t>
            </a:r>
          </a:p>
          <a:p>
            <a:pPr indent="-228600" lvl="0" marL="457200">
              <a:spcBef>
                <a:spcPts val="0"/>
              </a:spcBef>
            </a:pPr>
            <a:r>
              <a:rPr lang="en-US"/>
              <a:t>Users should be able to use gestures to interact with the application.</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2" name="Shape 172"/>
        <p:cNvGrpSpPr/>
        <p:nvPr/>
      </p:nvGrpSpPr>
      <p:grpSpPr>
        <a:xfrm>
          <a:off x="0" y="0"/>
          <a:ext cx="0" cy="0"/>
          <a:chOff x="0" y="0"/>
          <a:chExt cx="0" cy="0"/>
        </a:xfrm>
      </p:grpSpPr>
      <p:sp>
        <p:nvSpPr>
          <p:cNvPr id="173" name="Shape 173"/>
          <p:cNvSpPr txBox="1"/>
          <p:nvPr>
            <p:ph type="title"/>
          </p:nvPr>
        </p:nvSpPr>
        <p:spPr>
          <a:xfrm>
            <a:off x="779462" y="381000"/>
            <a:ext cx="7583400" cy="1044600"/>
          </a:xfrm>
          <a:prstGeom prst="rect">
            <a:avLst/>
          </a:prstGeom>
        </p:spPr>
        <p:txBody>
          <a:bodyPr anchorCtr="0" anchor="b" bIns="91425" lIns="91425" rIns="91425" tIns="91425">
            <a:noAutofit/>
          </a:bodyPr>
          <a:lstStyle/>
          <a:p>
            <a:pPr lvl="0">
              <a:spcBef>
                <a:spcPts val="0"/>
              </a:spcBef>
              <a:buNone/>
            </a:pPr>
            <a:r>
              <a:rPr lang="en-US"/>
              <a:t>Gantt Chart</a:t>
            </a:r>
          </a:p>
        </p:txBody>
      </p:sp>
      <p:pic>
        <p:nvPicPr>
          <p:cNvPr id="174" name="Shape 174"/>
          <p:cNvPicPr preferRelativeResize="0"/>
          <p:nvPr/>
        </p:nvPicPr>
        <p:blipFill>
          <a:blip r:embed="rId3">
            <a:alphaModFix/>
          </a:blip>
          <a:stretch>
            <a:fillRect/>
          </a:stretch>
        </p:blipFill>
        <p:spPr>
          <a:xfrm>
            <a:off x="558100" y="1425599"/>
            <a:ext cx="8026148" cy="4625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9" name="Shape 179"/>
        <p:cNvGrpSpPr/>
        <p:nvPr/>
      </p:nvGrpSpPr>
      <p:grpSpPr>
        <a:xfrm>
          <a:off x="0" y="0"/>
          <a:ext cx="0" cy="0"/>
          <a:chOff x="0" y="0"/>
          <a:chExt cx="0" cy="0"/>
        </a:xfrm>
      </p:grpSpPr>
      <p:sp>
        <p:nvSpPr>
          <p:cNvPr id="180" name="Shape 180"/>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System Design: Architecture</a:t>
            </a:r>
          </a:p>
        </p:txBody>
      </p:sp>
      <p:sp>
        <p:nvSpPr>
          <p:cNvPr id="181" name="Shape 181"/>
          <p:cNvSpPr txBox="1"/>
          <p:nvPr>
            <p:ph idx="1" type="body"/>
          </p:nvPr>
        </p:nvSpPr>
        <p:spPr>
          <a:xfrm>
            <a:off x="779462" y="1828800"/>
            <a:ext cx="7583400" cy="4208400"/>
          </a:xfrm>
          <a:prstGeom prst="rect">
            <a:avLst/>
          </a:prstGeom>
          <a:noFill/>
          <a:ln>
            <a:noFill/>
          </a:ln>
        </p:spPr>
        <p:txBody>
          <a:bodyPr anchorCtr="0" anchor="t" bIns="45700" lIns="91425" rIns="91425" tIns="45700">
            <a:noAutofit/>
          </a:bodyPr>
          <a:lstStyle/>
          <a:p>
            <a:pPr indent="-69850" lvl="0" marL="0" rtl="0">
              <a:spcBef>
                <a:spcPts val="0"/>
              </a:spcBef>
              <a:buClr>
                <a:schemeClr val="dk1"/>
              </a:buClr>
              <a:buSzPct val="50000"/>
              <a:buFont typeface="Arial"/>
              <a:buNone/>
            </a:pPr>
            <a:r>
              <a:rPr b="1" lang="en-US">
                <a:solidFill>
                  <a:schemeClr val="dk1"/>
                </a:solidFill>
              </a:rPr>
              <a:t>Actor Model</a:t>
            </a:r>
            <a:r>
              <a:rPr lang="en-US">
                <a:solidFill>
                  <a:schemeClr val="dk1"/>
                </a:solidFill>
              </a:rPr>
              <a:t> - Components are independent actors in an application, and all aspects of the interactive paint project have taken advantage of this pattern (Unity).</a:t>
            </a:r>
          </a:p>
          <a:p>
            <a:pPr indent="-69850" lvl="0" marL="0" rtl="0">
              <a:spcBef>
                <a:spcPts val="0"/>
              </a:spcBef>
              <a:buClr>
                <a:schemeClr val="dk1"/>
              </a:buClr>
              <a:buSzPct val="50000"/>
              <a:buFont typeface="Arial"/>
              <a:buNone/>
            </a:pPr>
            <a:r>
              <a:t/>
            </a:r>
            <a:endParaRPr>
              <a:solidFill>
                <a:schemeClr val="dk1"/>
              </a:solidFill>
            </a:endParaRPr>
          </a:p>
          <a:p>
            <a:pPr indent="-69850" lvl="0" marL="0" rtl="0">
              <a:spcBef>
                <a:spcPts val="0"/>
              </a:spcBef>
              <a:buClr>
                <a:schemeClr val="dk1"/>
              </a:buClr>
              <a:buSzPct val="50000"/>
              <a:buFont typeface="Arial"/>
              <a:buNone/>
            </a:pPr>
            <a:r>
              <a:rPr b="1" lang="en-US">
                <a:solidFill>
                  <a:schemeClr val="dk1"/>
                </a:solidFill>
              </a:rPr>
              <a:t>Object Composition</a:t>
            </a:r>
            <a:r>
              <a:rPr lang="en-US">
                <a:solidFill>
                  <a:schemeClr val="dk1"/>
                </a:solidFill>
              </a:rPr>
              <a:t> - In an attempt to avoid complex classical hierarchies while programming in a more functional ML manner, we’ve opted to use Object Composition as a mechanism for reuse. </a:t>
            </a:r>
            <a:br>
              <a:rPr lang="en-US">
                <a:solidFill>
                  <a:schemeClr val="dk1"/>
                </a:solidFill>
              </a:rPr>
            </a:b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6" name="Shape 186"/>
        <p:cNvGrpSpPr/>
        <p:nvPr/>
      </p:nvGrpSpPr>
      <p:grpSpPr>
        <a:xfrm>
          <a:off x="0" y="0"/>
          <a:ext cx="0" cy="0"/>
          <a:chOff x="0" y="0"/>
          <a:chExt cx="0" cy="0"/>
        </a:xfrm>
      </p:grpSpPr>
      <p:sp>
        <p:nvSpPr>
          <p:cNvPr id="187" name="Shape 187"/>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User Stories </a:t>
            </a:r>
          </a:p>
        </p:txBody>
      </p:sp>
      <p:sp>
        <p:nvSpPr>
          <p:cNvPr id="188" name="Shape 188"/>
          <p:cNvSpPr txBox="1"/>
          <p:nvPr>
            <p:ph idx="1" type="body"/>
          </p:nvPr>
        </p:nvSpPr>
        <p:spPr>
          <a:xfrm>
            <a:off x="779462" y="1828800"/>
            <a:ext cx="7583400" cy="4208400"/>
          </a:xfrm>
          <a:prstGeom prst="rect">
            <a:avLst/>
          </a:prstGeom>
          <a:noFill/>
          <a:ln>
            <a:noFill/>
          </a:ln>
        </p:spPr>
        <p:txBody>
          <a:bodyPr anchorCtr="0" anchor="t" bIns="45700" lIns="91425" rIns="91425" tIns="45700">
            <a:noAutofit/>
          </a:bodyPr>
          <a:lstStyle/>
          <a:p>
            <a:pPr indent="0" lvl="0" marL="0" marR="0" rtl="0" algn="l">
              <a:spcBef>
                <a:spcPts val="2000"/>
              </a:spcBef>
              <a:spcAft>
                <a:spcPts val="0"/>
              </a:spcAft>
              <a:buNone/>
            </a:pPr>
            <a:r>
              <a:rPr lang="en-US"/>
              <a:t>1.</a:t>
            </a:r>
            <a:r>
              <a:rPr lang="en-US">
                <a:solidFill>
                  <a:srgbClr val="001D4D"/>
                </a:solidFill>
              </a:rPr>
              <a:t>User Story #201 - Make input devices work with application</a:t>
            </a:r>
          </a:p>
          <a:p>
            <a:pPr indent="0" lvl="0" marL="0" marR="0" rtl="0" algn="l">
              <a:spcBef>
                <a:spcPts val="2000"/>
              </a:spcBef>
              <a:spcAft>
                <a:spcPts val="0"/>
              </a:spcAft>
              <a:buNone/>
            </a:pPr>
            <a:r>
              <a:rPr lang="en-US"/>
              <a:t>2.User Story #202 - Add tools to new Cinder integrated project</a:t>
            </a:r>
          </a:p>
          <a:p>
            <a:pPr indent="0" lvl="0" marL="0" marR="0" rtl="0" algn="l">
              <a:spcBef>
                <a:spcPts val="200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3" name="Shape 193"/>
        <p:cNvGrpSpPr/>
        <p:nvPr/>
      </p:nvGrpSpPr>
      <p:grpSpPr>
        <a:xfrm>
          <a:off x="0" y="0"/>
          <a:ext cx="0" cy="0"/>
          <a:chOff x="0" y="0"/>
          <a:chExt cx="0" cy="0"/>
        </a:xfrm>
      </p:grpSpPr>
      <p:sp>
        <p:nvSpPr>
          <p:cNvPr id="194" name="Shape 194"/>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lvl="0" rtl="0">
              <a:spcBef>
                <a:spcPts val="2000"/>
              </a:spcBef>
              <a:buClr>
                <a:schemeClr val="dk1"/>
              </a:buClr>
              <a:buSzPct val="30555"/>
              <a:buFont typeface="Arial"/>
              <a:buNone/>
            </a:pPr>
            <a:r>
              <a:rPr lang="en-US" sz="3600">
                <a:solidFill>
                  <a:schemeClr val="dk1"/>
                </a:solidFill>
              </a:rPr>
              <a:t>User Story #201</a:t>
            </a:r>
          </a:p>
        </p:txBody>
      </p:sp>
      <p:sp>
        <p:nvSpPr>
          <p:cNvPr id="195" name="Shape 195"/>
          <p:cNvSpPr txBox="1"/>
          <p:nvPr>
            <p:ph idx="1" type="body"/>
          </p:nvPr>
        </p:nvSpPr>
        <p:spPr>
          <a:xfrm>
            <a:off x="779462" y="1828800"/>
            <a:ext cx="7583400" cy="4208400"/>
          </a:xfrm>
          <a:prstGeom prst="rect">
            <a:avLst/>
          </a:prstGeom>
          <a:noFill/>
          <a:ln>
            <a:noFill/>
          </a:ln>
        </p:spPr>
        <p:txBody>
          <a:bodyPr anchorCtr="0" anchor="t" bIns="45700" lIns="91425" rIns="91425" tIns="45700">
            <a:noAutofit/>
          </a:bodyPr>
          <a:lstStyle/>
          <a:p>
            <a:pPr indent="-69850" lvl="0" marL="0" rtl="0">
              <a:spcBef>
                <a:spcPts val="0"/>
              </a:spcBef>
              <a:buClr>
                <a:schemeClr val="dk1"/>
              </a:buClr>
              <a:buSzPct val="78571"/>
              <a:buFont typeface="Arial"/>
              <a:buNone/>
            </a:pPr>
            <a:r>
              <a:rPr lang="en-US" sz="1400">
                <a:solidFill>
                  <a:schemeClr val="dk1"/>
                </a:solidFill>
                <a:latin typeface="Times New Roman"/>
                <a:ea typeface="Times New Roman"/>
                <a:cs typeface="Times New Roman"/>
                <a:sym typeface="Times New Roman"/>
              </a:rPr>
              <a:t>As a user I would want the application to work with multiple input devices such as the Kinect and the Leap Motion.</a:t>
            </a:r>
          </a:p>
          <a:p>
            <a:pPr indent="-69850" lvl="0" marL="0" rtl="0">
              <a:spcBef>
                <a:spcPts val="0"/>
              </a:spcBef>
              <a:buClr>
                <a:schemeClr val="dk1"/>
              </a:buClr>
              <a:buSzPct val="78571"/>
              <a:buFont typeface="Arial"/>
              <a:buNone/>
            </a:pPr>
            <a:r>
              <a:rPr lang="en-US" sz="1400">
                <a:solidFill>
                  <a:schemeClr val="dk1"/>
                </a:solidFill>
                <a:latin typeface="Times New Roman"/>
                <a:ea typeface="Times New Roman"/>
                <a:cs typeface="Times New Roman"/>
                <a:sym typeface="Times New Roman"/>
              </a:rPr>
              <a:t>Acceptance Criteria:</a:t>
            </a:r>
          </a:p>
          <a:p>
            <a:pPr indent="-317500" lvl="0" marL="457200" rtl="0">
              <a:spcBef>
                <a:spcPts val="0"/>
              </a:spcBef>
              <a:buClr>
                <a:schemeClr val="dk1"/>
              </a:buClr>
              <a:buSzPct val="100000"/>
              <a:buFont typeface="Times New Roman"/>
              <a:buAutoNum type="arabicPeriod"/>
            </a:pPr>
            <a:r>
              <a:rPr lang="en-US" sz="1400">
                <a:solidFill>
                  <a:schemeClr val="dk1"/>
                </a:solidFill>
                <a:latin typeface="Times New Roman"/>
                <a:ea typeface="Times New Roman"/>
                <a:cs typeface="Times New Roman"/>
                <a:sym typeface="Times New Roman"/>
              </a:rPr>
              <a:t>Multiple input devices should be working with the application.</a:t>
            </a:r>
          </a:p>
          <a:p>
            <a:pPr indent="-317500" lvl="0" marL="457200" rtl="0">
              <a:spcBef>
                <a:spcPts val="0"/>
              </a:spcBef>
              <a:buClr>
                <a:schemeClr val="dk1"/>
              </a:buClr>
              <a:buSzPct val="100000"/>
              <a:buFont typeface="Times New Roman"/>
              <a:buAutoNum type="arabicPeriod"/>
            </a:pPr>
            <a:r>
              <a:rPr lang="en-US" sz="1400">
                <a:solidFill>
                  <a:schemeClr val="dk1"/>
                </a:solidFill>
                <a:latin typeface="Times New Roman"/>
                <a:ea typeface="Times New Roman"/>
                <a:cs typeface="Times New Roman"/>
                <a:sym typeface="Times New Roman"/>
              </a:rPr>
              <a:t>Implementation should be done in such a way that it can be easily switched over to Vulkan once that is ready.</a:t>
            </a:r>
          </a:p>
          <a:p>
            <a:pPr indent="0" lvl="0" marL="0" rtl="0">
              <a:spcBef>
                <a:spcPts val="0"/>
              </a:spcBef>
              <a:buNone/>
            </a:pPr>
            <a:r>
              <a:t/>
            </a:r>
            <a:endParaRPr sz="1200">
              <a:solidFill>
                <a:schemeClr val="dk1"/>
              </a:solidFill>
              <a:latin typeface="Times New Roman"/>
              <a:ea typeface="Times New Roman"/>
              <a:cs typeface="Times New Roman"/>
              <a:sym typeface="Times New Roman"/>
            </a:endParaRPr>
          </a:p>
          <a:p>
            <a:pPr indent="-228600" lvl="0" marL="457200" rtl="0">
              <a:spcBef>
                <a:spcPts val="0"/>
              </a:spcBef>
              <a:buClr>
                <a:schemeClr val="dk1"/>
              </a:buClr>
            </a:pPr>
            <a:r>
              <a:rPr lang="en-US">
                <a:solidFill>
                  <a:schemeClr val="dk1"/>
                </a:solidFill>
              </a:rPr>
              <a:t>This is when implementation of the handling interactions with input devices began.</a:t>
            </a:r>
          </a:p>
          <a:p>
            <a:pPr indent="0" lvl="0" marL="0" rtl="0">
              <a:spcBef>
                <a:spcPts val="0"/>
              </a:spcBef>
              <a:buNone/>
            </a:pPr>
            <a:r>
              <a:t/>
            </a:r>
            <a:endParaRPr>
              <a:solidFill>
                <a:schemeClr val="dk1"/>
              </a:solidFill>
            </a:endParaRPr>
          </a:p>
        </p:txBody>
      </p:sp>
      <p:pic>
        <p:nvPicPr>
          <p:cNvPr id="196" name="Shape 196"/>
          <p:cNvPicPr preferRelativeResize="0"/>
          <p:nvPr/>
        </p:nvPicPr>
        <p:blipFill rotWithShape="1">
          <a:blip r:embed="rId3">
            <a:alphaModFix/>
          </a:blip>
          <a:srcRect b="16854" l="0" r="7398" t="4162"/>
          <a:stretch/>
        </p:blipFill>
        <p:spPr>
          <a:xfrm>
            <a:off x="1299000" y="4082122"/>
            <a:ext cx="2048400" cy="2329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1" name="Shape 201"/>
        <p:cNvGrpSpPr/>
        <p:nvPr/>
      </p:nvGrpSpPr>
      <p:grpSpPr>
        <a:xfrm>
          <a:off x="0" y="0"/>
          <a:ext cx="0" cy="0"/>
          <a:chOff x="0" y="0"/>
          <a:chExt cx="0" cy="0"/>
        </a:xfrm>
      </p:grpSpPr>
      <p:sp>
        <p:nvSpPr>
          <p:cNvPr id="202" name="Shape 202"/>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69850" lvl="0" marL="0" marR="0" rtl="0" algn="l">
              <a:spcBef>
                <a:spcPts val="0"/>
              </a:spcBef>
              <a:spcAft>
                <a:spcPts val="0"/>
              </a:spcAft>
              <a:buSzPct val="28947"/>
              <a:buNone/>
            </a:pPr>
            <a:r>
              <a:rPr lang="en-US"/>
              <a:t>User Story #202 - Add tools to new Cinder integrated project</a:t>
            </a:r>
          </a:p>
        </p:txBody>
      </p:sp>
      <p:sp>
        <p:nvSpPr>
          <p:cNvPr id="203" name="Shape 203"/>
          <p:cNvSpPr txBox="1"/>
          <p:nvPr>
            <p:ph idx="1" type="body"/>
          </p:nvPr>
        </p:nvSpPr>
        <p:spPr>
          <a:xfrm>
            <a:off x="779462" y="1828800"/>
            <a:ext cx="7583400" cy="4208400"/>
          </a:xfrm>
          <a:prstGeom prst="rect">
            <a:avLst/>
          </a:prstGeom>
          <a:noFill/>
          <a:ln>
            <a:noFill/>
          </a:ln>
        </p:spPr>
        <p:txBody>
          <a:bodyPr anchorCtr="0" anchor="t" bIns="45700" lIns="91425" rIns="91425" tIns="45700">
            <a:noAutofit/>
          </a:bodyPr>
          <a:lstStyle/>
          <a:p>
            <a:pPr indent="-69850" lvl="0" marL="0" rtl="0">
              <a:spcBef>
                <a:spcPts val="0"/>
              </a:spcBef>
              <a:buClr>
                <a:schemeClr val="dk1"/>
              </a:buClr>
              <a:buSzPct val="78571"/>
              <a:buFont typeface="Arial"/>
              <a:buNone/>
            </a:pPr>
            <a:r>
              <a:rPr b="1" lang="en-US" sz="1400">
                <a:solidFill>
                  <a:schemeClr val="dk1"/>
                </a:solidFill>
              </a:rPr>
              <a:t>User Story #202 - Add tools to new Cinder integrated project</a:t>
            </a:r>
          </a:p>
          <a:p>
            <a:pPr indent="-69850" lvl="0" marL="0" rtl="0">
              <a:spcBef>
                <a:spcPts val="0"/>
              </a:spcBef>
              <a:buClr>
                <a:schemeClr val="dk1"/>
              </a:buClr>
              <a:buSzPct val="78571"/>
              <a:buFont typeface="Arial"/>
              <a:buNone/>
            </a:pPr>
            <a:r>
              <a:rPr lang="en-US" sz="1400">
                <a:solidFill>
                  <a:schemeClr val="dk1"/>
                </a:solidFill>
              </a:rPr>
              <a:t>As a user, I want to be able to use some basic tools (New, Save, Line, Rotate, and color select).</a:t>
            </a:r>
          </a:p>
          <a:p>
            <a:pPr indent="-69850" lvl="0" marL="0" rtl="0">
              <a:spcBef>
                <a:spcPts val="0"/>
              </a:spcBef>
              <a:buClr>
                <a:schemeClr val="dk1"/>
              </a:buClr>
              <a:buSzPct val="78571"/>
              <a:buFont typeface="Arial"/>
              <a:buNone/>
            </a:pPr>
            <a:r>
              <a:rPr b="1" lang="en-US" sz="1400">
                <a:solidFill>
                  <a:schemeClr val="dk1"/>
                </a:solidFill>
              </a:rPr>
              <a:t>Acceptance Criteria:</a:t>
            </a:r>
          </a:p>
          <a:p>
            <a:pPr indent="-317500" lvl="0" marL="457200" rtl="0">
              <a:spcBef>
                <a:spcPts val="0"/>
              </a:spcBef>
              <a:buClr>
                <a:schemeClr val="dk1"/>
              </a:buClr>
              <a:buSzPct val="100000"/>
              <a:buFont typeface="Trebuchet MS"/>
              <a:buAutoNum type="arabicPeriod"/>
            </a:pPr>
            <a:r>
              <a:rPr lang="en-US" sz="1400">
                <a:solidFill>
                  <a:schemeClr val="dk1"/>
                </a:solidFill>
              </a:rPr>
              <a:t>All tools work</a:t>
            </a:r>
          </a:p>
          <a:p>
            <a:pPr indent="-317500" lvl="0" marL="457200" rtl="0">
              <a:spcBef>
                <a:spcPts val="0"/>
              </a:spcBef>
              <a:buClr>
                <a:schemeClr val="dk1"/>
              </a:buClr>
              <a:buSzPct val="100000"/>
              <a:buFont typeface="Trebuchet MS"/>
              <a:buAutoNum type="arabicPeriod"/>
            </a:pPr>
            <a:r>
              <a:rPr lang="en-US" sz="1400">
                <a:solidFill>
                  <a:schemeClr val="dk1"/>
                </a:solidFill>
              </a:rPr>
              <a:t>All tools can be composed together</a:t>
            </a:r>
          </a:p>
          <a:p>
            <a:pPr indent="-317500" lvl="0" marL="457200" rtl="0">
              <a:spcBef>
                <a:spcPts val="0"/>
              </a:spcBef>
              <a:buClr>
                <a:schemeClr val="dk1"/>
              </a:buClr>
              <a:buSzPct val="100000"/>
              <a:buFont typeface="Trebuchet MS"/>
              <a:buAutoNum type="arabicPeriod"/>
            </a:pPr>
            <a:r>
              <a:rPr lang="en-US" sz="1400">
                <a:solidFill>
                  <a:schemeClr val="dk1"/>
                </a:solidFill>
              </a:rPr>
              <a:t>Any other criteria specified in the sub-tasks are met</a:t>
            </a:r>
          </a:p>
          <a:p>
            <a:pPr indent="-69850" lvl="0" marL="0" rtl="0">
              <a:spcBef>
                <a:spcPts val="0"/>
              </a:spcBef>
              <a:buClr>
                <a:schemeClr val="dk1"/>
              </a:buClr>
              <a:buSzPct val="78571"/>
              <a:buFont typeface="Arial"/>
              <a:buNone/>
            </a:pPr>
            <a:r>
              <a:rPr b="1" lang="en-US" sz="1400">
                <a:solidFill>
                  <a:schemeClr val="dk1"/>
                </a:solidFill>
              </a:rPr>
              <a:t>Tasks:</a:t>
            </a:r>
          </a:p>
          <a:p>
            <a:pPr indent="-317500" lvl="0" marL="457200" rtl="0">
              <a:spcBef>
                <a:spcPts val="0"/>
              </a:spcBef>
              <a:buClr>
                <a:schemeClr val="dk1"/>
              </a:buClr>
              <a:buSzPct val="100000"/>
              <a:buFont typeface="Trebuchet MS"/>
              <a:buAutoNum type="arabicPeriod"/>
            </a:pPr>
            <a:r>
              <a:rPr lang="en-US" sz="1400">
                <a:solidFill>
                  <a:schemeClr val="dk1"/>
                </a:solidFill>
              </a:rPr>
              <a:t>Testing</a:t>
            </a:r>
          </a:p>
          <a:p>
            <a:pPr indent="-317500" lvl="0" marL="457200" rtl="0">
              <a:spcBef>
                <a:spcPts val="0"/>
              </a:spcBef>
              <a:buClr>
                <a:schemeClr val="dk1"/>
              </a:buClr>
              <a:buSzPct val="100000"/>
              <a:buFont typeface="Trebuchet MS"/>
              <a:buAutoNum type="arabicPeriod"/>
            </a:pPr>
            <a:r>
              <a:rPr lang="en-US" sz="1400">
                <a:solidFill>
                  <a:schemeClr val="dk1"/>
                </a:solidFill>
              </a:rPr>
              <a:t>Documentation</a:t>
            </a:r>
          </a:p>
          <a:p>
            <a:pPr indent="-317500" lvl="0" marL="457200" rtl="0">
              <a:spcBef>
                <a:spcPts val="0"/>
              </a:spcBef>
              <a:buClr>
                <a:schemeClr val="dk1"/>
              </a:buClr>
              <a:buSzPct val="100000"/>
              <a:buFont typeface="Trebuchet MS"/>
              <a:buAutoNum type="arabicPeriod"/>
            </a:pPr>
            <a:r>
              <a:rPr lang="en-US" sz="1400">
                <a:solidFill>
                  <a:schemeClr val="dk1"/>
                </a:solidFill>
              </a:rPr>
              <a:t>Color selection tool:</a:t>
            </a:r>
          </a:p>
          <a:p>
            <a:pPr indent="-69850" lvl="0" marL="457200" rtl="0">
              <a:spcBef>
                <a:spcPts val="0"/>
              </a:spcBef>
              <a:buClr>
                <a:schemeClr val="dk1"/>
              </a:buClr>
              <a:buSzPct val="78571"/>
              <a:buFont typeface="Arial"/>
              <a:buNone/>
            </a:pPr>
            <a:r>
              <a:rPr lang="en-US" sz="1400">
                <a:solidFill>
                  <a:schemeClr val="dk1"/>
                </a:solidFill>
              </a:rPr>
              <a:t>As a user, I would like to be able to select different colors so I can draw colorful pictures.</a:t>
            </a:r>
          </a:p>
          <a:p>
            <a:pPr indent="-317500" lvl="0" marL="457200" rtl="0">
              <a:spcBef>
                <a:spcPts val="0"/>
              </a:spcBef>
              <a:buClr>
                <a:schemeClr val="dk1"/>
              </a:buClr>
              <a:buSzPct val="100000"/>
              <a:buFont typeface="Trebuchet MS"/>
              <a:buAutoNum type="arabicPeriod"/>
            </a:pPr>
            <a:r>
              <a:rPr lang="en-US" sz="1400">
                <a:solidFill>
                  <a:schemeClr val="dk1"/>
                </a:solidFill>
              </a:rPr>
              <a:t>Rotation tool:</a:t>
            </a:r>
          </a:p>
          <a:p>
            <a:pPr indent="-69850" lvl="0" marL="457200" rtl="0">
              <a:spcBef>
                <a:spcPts val="0"/>
              </a:spcBef>
              <a:buClr>
                <a:schemeClr val="dk1"/>
              </a:buClr>
              <a:buSzPct val="78571"/>
              <a:buFont typeface="Arial"/>
              <a:buNone/>
            </a:pPr>
            <a:r>
              <a:rPr lang="en-US" sz="1400">
                <a:solidFill>
                  <a:schemeClr val="dk1"/>
                </a:solidFill>
              </a:rPr>
              <a:t>As a user, I would like to be able to press a button to rotate the canvas.</a:t>
            </a:r>
          </a:p>
          <a:p>
            <a:pPr indent="-317500" lvl="0" marL="457200" rtl="0">
              <a:spcBef>
                <a:spcPts val="0"/>
              </a:spcBef>
              <a:buClr>
                <a:schemeClr val="dk1"/>
              </a:buClr>
              <a:buSzPct val="100000"/>
              <a:buFont typeface="Trebuchet MS"/>
              <a:buAutoNum type="arabicPeriod"/>
            </a:pPr>
            <a:r>
              <a:rPr lang="en-US" sz="1400">
                <a:solidFill>
                  <a:schemeClr val="dk1"/>
                </a:solidFill>
              </a:rPr>
              <a:t>Line drawing tool:</a:t>
            </a:r>
          </a:p>
          <a:p>
            <a:pPr indent="-69850" lvl="0" marL="457200" rtl="0">
              <a:spcBef>
                <a:spcPts val="0"/>
              </a:spcBef>
              <a:buClr>
                <a:schemeClr val="dk1"/>
              </a:buClr>
              <a:buSzPct val="78571"/>
              <a:buFont typeface="Arial"/>
              <a:buNone/>
            </a:pPr>
            <a:r>
              <a:rPr lang="en-US" sz="1400">
                <a:solidFill>
                  <a:schemeClr val="dk1"/>
                </a:solidFill>
              </a:rPr>
              <a:t>As a user, I want to draw a line on a canvas</a:t>
            </a:r>
          </a:p>
          <a:p>
            <a:pPr indent="-317500" lvl="0" marL="457200" rtl="0">
              <a:spcBef>
                <a:spcPts val="0"/>
              </a:spcBef>
              <a:buClr>
                <a:schemeClr val="dk1"/>
              </a:buClr>
              <a:buSzPct val="100000"/>
              <a:buFont typeface="Trebuchet MS"/>
              <a:buAutoNum type="arabicPeriod"/>
            </a:pPr>
            <a:r>
              <a:rPr lang="en-US" sz="1400">
                <a:solidFill>
                  <a:schemeClr val="dk1"/>
                </a:solidFill>
              </a:rPr>
              <a:t>Saving and loading files</a:t>
            </a:r>
            <a:r>
              <a:rPr lang="en-US" sz="1400">
                <a:solidFill>
                  <a:schemeClr val="dk1"/>
                </a:solidFill>
              </a:rPr>
              <a:t>:</a:t>
            </a:r>
          </a:p>
          <a:p>
            <a:pPr indent="0" lvl="0" marL="457200" rtl="0">
              <a:spcBef>
                <a:spcPts val="0"/>
              </a:spcBef>
              <a:buNone/>
            </a:pPr>
            <a:r>
              <a:rPr lang="en-US" sz="1400">
                <a:solidFill>
                  <a:schemeClr val="dk1"/>
                </a:solidFill>
              </a:rPr>
              <a:t>As a user, I would like to be able to open a picture file (.png, .jpg, etc) in the interactive paint program. (Will use a nanogui control to load the file and display it using cinder)</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8" name="Shape 208"/>
        <p:cNvGrpSpPr/>
        <p:nvPr/>
      </p:nvGrpSpPr>
      <p:grpSpPr>
        <a:xfrm>
          <a:off x="0" y="0"/>
          <a:ext cx="0" cy="0"/>
          <a:chOff x="0" y="0"/>
          <a:chExt cx="0" cy="0"/>
        </a:xfrm>
      </p:grpSpPr>
      <p:sp>
        <p:nvSpPr>
          <p:cNvPr id="209" name="Shape 209"/>
          <p:cNvSpPr txBox="1"/>
          <p:nvPr>
            <p:ph type="title"/>
          </p:nvPr>
        </p:nvSpPr>
        <p:spPr>
          <a:xfrm>
            <a:off x="779462" y="381000"/>
            <a:ext cx="7583400" cy="1044600"/>
          </a:xfrm>
          <a:prstGeom prst="rect">
            <a:avLst/>
          </a:prstGeom>
        </p:spPr>
        <p:txBody>
          <a:bodyPr anchorCtr="0" anchor="b" bIns="91425" lIns="91425" rIns="91425" tIns="91425">
            <a:noAutofit/>
          </a:bodyPr>
          <a:lstStyle/>
          <a:p>
            <a:pPr lvl="0">
              <a:spcBef>
                <a:spcPts val="0"/>
              </a:spcBef>
              <a:buNone/>
            </a:pPr>
            <a:r>
              <a:rPr lang="en-US" sz="3000"/>
              <a:t>User Story #202 - Add tools to new Cinder integrated project (Screenshots)</a:t>
            </a:r>
          </a:p>
        </p:txBody>
      </p:sp>
      <p:pic>
        <p:nvPicPr>
          <p:cNvPr id="210" name="Shape 210"/>
          <p:cNvPicPr preferRelativeResize="0"/>
          <p:nvPr/>
        </p:nvPicPr>
        <p:blipFill rotWithShape="1">
          <a:blip r:embed="rId3">
            <a:alphaModFix/>
          </a:blip>
          <a:srcRect b="51881" l="0" r="46819" t="0"/>
          <a:stretch/>
        </p:blipFill>
        <p:spPr>
          <a:xfrm>
            <a:off x="322275" y="1963825"/>
            <a:ext cx="5240321" cy="3043974"/>
          </a:xfrm>
          <a:prstGeom prst="rect">
            <a:avLst/>
          </a:prstGeom>
          <a:noFill/>
          <a:ln>
            <a:noFill/>
          </a:ln>
        </p:spPr>
      </p:pic>
      <p:sp>
        <p:nvSpPr>
          <p:cNvPr id="211" name="Shape 211"/>
          <p:cNvSpPr txBox="1"/>
          <p:nvPr/>
        </p:nvSpPr>
        <p:spPr>
          <a:xfrm>
            <a:off x="322275" y="1590850"/>
            <a:ext cx="4706100" cy="372900"/>
          </a:xfrm>
          <a:prstGeom prst="rect">
            <a:avLst/>
          </a:prstGeom>
          <a:noFill/>
          <a:ln>
            <a:noFill/>
          </a:ln>
        </p:spPr>
        <p:txBody>
          <a:bodyPr anchorCtr="0" anchor="t" bIns="91425" lIns="91425" rIns="91425" tIns="91425">
            <a:noAutofit/>
          </a:bodyPr>
          <a:lstStyle/>
          <a:p>
            <a:pPr lvl="0">
              <a:spcBef>
                <a:spcPts val="0"/>
              </a:spcBef>
              <a:buNone/>
            </a:pPr>
            <a:r>
              <a:rPr lang="en-US"/>
              <a:t>Application after sprint:</a:t>
            </a:r>
          </a:p>
        </p:txBody>
      </p:sp>
      <p:pic>
        <p:nvPicPr>
          <p:cNvPr id="212" name="Shape 212"/>
          <p:cNvPicPr preferRelativeResize="0"/>
          <p:nvPr/>
        </p:nvPicPr>
        <p:blipFill>
          <a:blip r:embed="rId4">
            <a:alphaModFix/>
          </a:blip>
          <a:stretch>
            <a:fillRect/>
          </a:stretch>
        </p:blipFill>
        <p:spPr>
          <a:xfrm>
            <a:off x="5568539" y="1963825"/>
            <a:ext cx="3224560" cy="3043975"/>
          </a:xfrm>
          <a:prstGeom prst="rect">
            <a:avLst/>
          </a:prstGeom>
          <a:noFill/>
          <a:ln>
            <a:noFill/>
          </a:ln>
        </p:spPr>
      </p:pic>
      <p:sp>
        <p:nvSpPr>
          <p:cNvPr id="213" name="Shape 213"/>
          <p:cNvSpPr txBox="1"/>
          <p:nvPr/>
        </p:nvSpPr>
        <p:spPr>
          <a:xfrm>
            <a:off x="5618725" y="1590850"/>
            <a:ext cx="1347600" cy="372900"/>
          </a:xfrm>
          <a:prstGeom prst="rect">
            <a:avLst/>
          </a:prstGeom>
          <a:noFill/>
          <a:ln>
            <a:noFill/>
          </a:ln>
        </p:spPr>
        <p:txBody>
          <a:bodyPr anchorCtr="0" anchor="t" bIns="91425" lIns="91425" rIns="91425" tIns="91425">
            <a:noAutofit/>
          </a:bodyPr>
          <a:lstStyle/>
          <a:p>
            <a:pPr lvl="0">
              <a:spcBef>
                <a:spcPts val="0"/>
              </a:spcBef>
              <a:buNone/>
            </a:pPr>
            <a:r>
              <a:rPr lang="en-US"/>
              <a:t>Code sample:</a:t>
            </a:r>
          </a:p>
        </p:txBody>
      </p:sp>
    </p:spTree>
  </p:cSld>
  <p:clrMapOvr>
    <a:masterClrMapping/>
  </p:clrMapOvr>
</p:sld>
</file>

<file path=ppt/theme/theme1.xml><?xml version="1.0" encoding="utf-8"?>
<a:theme xmlns:a="http://schemas.openxmlformats.org/drawingml/2006/main" xmlns:r="http://schemas.openxmlformats.org/officeDocument/2006/relationships" name="gold">
  <a:themeElements>
    <a:clrScheme name="Revolution">
      <a:dk1>
        <a:srgbClr val="000000"/>
      </a:dk1>
      <a:lt1>
        <a:srgbClr val="FFFFFF"/>
      </a:lt1>
      <a:dk2>
        <a:srgbClr val="1B3861"/>
      </a:dk2>
      <a:lt2>
        <a:srgbClr val="38ABED"/>
      </a:lt2>
      <a:accent1>
        <a:srgbClr val="0C5986"/>
      </a:accent1>
      <a:accent2>
        <a:srgbClr val="DDF53D"/>
      </a:accent2>
      <a:accent3>
        <a:srgbClr val="508709"/>
      </a:accent3>
      <a:accent4>
        <a:srgbClr val="BF5E00"/>
      </a:accent4>
      <a:accent5>
        <a:srgbClr val="9C0001"/>
      </a:accent5>
      <a:accent6>
        <a:srgbClr val="660075"/>
      </a:accent6>
      <a:hlink>
        <a:srgbClr val="ABF24D"/>
      </a:hlink>
      <a:folHlink>
        <a:srgbClr val="A0E7F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